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6" r:id="rId7"/>
    <p:sldId id="270" r:id="rId8"/>
    <p:sldId id="258" r:id="rId9"/>
    <p:sldId id="259" r:id="rId10"/>
    <p:sldId id="267" r:id="rId11"/>
    <p:sldId id="263" r:id="rId12"/>
    <p:sldId id="277" r:id="rId13"/>
    <p:sldId id="260" r:id="rId14"/>
    <p:sldId id="268" r:id="rId15"/>
    <p:sldId id="265" r:id="rId16"/>
    <p:sldId id="276" r:id="rId17"/>
    <p:sldId id="261" r:id="rId18"/>
    <p:sldId id="269" r:id="rId19"/>
    <p:sldId id="262" r:id="rId20"/>
    <p:sldId id="271" r:id="rId21"/>
    <p:sldId id="272" r:id="rId22"/>
    <p:sldId id="273" r:id="rId23"/>
    <p:sldId id="274"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9CB243-24DF-91C4-142C-CDA64B9A3E25}" v="1" dt="2021-05-21T08:35:02.744"/>
    <p1510:client id="{9257626D-79B8-8BDD-3FED-A7903870603E}" v="107" dt="2021-05-21T08:25:22.951"/>
    <p1510:client id="{B146A3DF-6CF4-A97C-3DAA-ECBE9CB47872}" v="32" dt="2021-05-23T10:33:44.122"/>
    <p1510:client id="{D9CBA844-C56B-2334-F049-420ACD3137B3}" v="2395" dt="2021-05-21T09:11:25.032"/>
    <p1510:client id="{FB9258F4-5780-ED1D-163B-8FD4C9981AD2}" v="6629" dt="2021-05-21T10:32:11.681"/>
    <p1510:client id="{FBF292A6-7E37-47D0-3229-06E73E711F4F}" v="10" dt="2021-05-24T15:51:58.6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Fry" userId="S::kevinfry.smrp@dbat.org.uk::edb902b6-c102-414a-af9f-d8a82b8b812a" providerId="AD" clId="Web-{B146A3DF-6CF4-A97C-3DAA-ECBE9CB47872}"/>
    <pc:docChg chg="modSld">
      <pc:chgData name="Kevin Fry" userId="S::kevinfry.smrp@dbat.org.uk::edb902b6-c102-414a-af9f-d8a82b8b812a" providerId="AD" clId="Web-{B146A3DF-6CF4-A97C-3DAA-ECBE9CB47872}" dt="2021-05-23T10:33:44.122" v="17" actId="1076"/>
      <pc:docMkLst>
        <pc:docMk/>
      </pc:docMkLst>
      <pc:sldChg chg="modSp">
        <pc:chgData name="Kevin Fry" userId="S::kevinfry.smrp@dbat.org.uk::edb902b6-c102-414a-af9f-d8a82b8b812a" providerId="AD" clId="Web-{B146A3DF-6CF4-A97C-3DAA-ECBE9CB47872}" dt="2021-05-23T10:33:44.122" v="17" actId="1076"/>
        <pc:sldMkLst>
          <pc:docMk/>
          <pc:sldMk cId="1447074747" sldId="262"/>
        </pc:sldMkLst>
        <pc:spChg chg="mod">
          <ac:chgData name="Kevin Fry" userId="S::kevinfry.smrp@dbat.org.uk::edb902b6-c102-414a-af9f-d8a82b8b812a" providerId="AD" clId="Web-{B146A3DF-6CF4-A97C-3DAA-ECBE9CB47872}" dt="2021-05-23T10:33:44.122" v="17" actId="1076"/>
          <ac:spMkLst>
            <pc:docMk/>
            <pc:sldMk cId="1447074747" sldId="262"/>
            <ac:spMk id="2" creationId="{00000000-0000-0000-0000-000000000000}"/>
          </ac:spMkLst>
        </pc:spChg>
      </pc:sldChg>
      <pc:sldChg chg="modSp">
        <pc:chgData name="Kevin Fry" userId="S::kevinfry.smrp@dbat.org.uk::edb902b6-c102-414a-af9f-d8a82b8b812a" providerId="AD" clId="Web-{B146A3DF-6CF4-A97C-3DAA-ECBE9CB47872}" dt="2021-05-23T10:33:26.371" v="16" actId="20577"/>
        <pc:sldMkLst>
          <pc:docMk/>
          <pc:sldMk cId="1849392993" sldId="276"/>
        </pc:sldMkLst>
        <pc:spChg chg="mod">
          <ac:chgData name="Kevin Fry" userId="S::kevinfry.smrp@dbat.org.uk::edb902b6-c102-414a-af9f-d8a82b8b812a" providerId="AD" clId="Web-{B146A3DF-6CF4-A97C-3DAA-ECBE9CB47872}" dt="2021-05-23T10:33:26.371" v="16" actId="20577"/>
          <ac:spMkLst>
            <pc:docMk/>
            <pc:sldMk cId="1849392993" sldId="276"/>
            <ac:spMk id="5" creationId="{67498101-062C-4812-841F-BDAD5ED23624}"/>
          </ac:spMkLst>
        </pc:spChg>
      </pc:sldChg>
      <pc:sldChg chg="modSp">
        <pc:chgData name="Kevin Fry" userId="S::kevinfry.smrp@dbat.org.uk::edb902b6-c102-414a-af9f-d8a82b8b812a" providerId="AD" clId="Web-{B146A3DF-6CF4-A97C-3DAA-ECBE9CB47872}" dt="2021-05-23T10:32:47.379" v="3" actId="20577"/>
        <pc:sldMkLst>
          <pc:docMk/>
          <pc:sldMk cId="2058989840" sldId="277"/>
        </pc:sldMkLst>
        <pc:spChg chg="mod">
          <ac:chgData name="Kevin Fry" userId="S::kevinfry.smrp@dbat.org.uk::edb902b6-c102-414a-af9f-d8a82b8b812a" providerId="AD" clId="Web-{B146A3DF-6CF4-A97C-3DAA-ECBE9CB47872}" dt="2021-05-23T10:32:47.379" v="3" actId="20577"/>
          <ac:spMkLst>
            <pc:docMk/>
            <pc:sldMk cId="2058989840" sldId="277"/>
            <ac:spMk id="3" creationId="{C1BB2DE6-A70C-4977-A2CA-B99D73677848}"/>
          </ac:spMkLst>
        </pc:spChg>
      </pc:sldChg>
    </pc:docChg>
  </pc:docChgLst>
  <pc:docChgLst>
    <pc:chgData name="Meg Dudding" userId="S::megdudding.smrp@dbat.org.uk::7a920b64-d723-41a7-a4e6-0c9d4217ccf0" providerId="AD" clId="Web-{FB9258F4-5780-ED1D-163B-8FD4C9981AD2}"/>
    <pc:docChg chg="addSld delSld modSld sldOrd">
      <pc:chgData name="Meg Dudding" userId="S::megdudding.smrp@dbat.org.uk::7a920b64-d723-41a7-a4e6-0c9d4217ccf0" providerId="AD" clId="Web-{FB9258F4-5780-ED1D-163B-8FD4C9981AD2}" dt="2021-05-21T10:32:08.337" v="3323" actId="20577"/>
      <pc:docMkLst>
        <pc:docMk/>
      </pc:docMkLst>
      <pc:sldChg chg="addSp delSp modSp mod setBg addAnim">
        <pc:chgData name="Meg Dudding" userId="S::megdudding.smrp@dbat.org.uk::7a920b64-d723-41a7-a4e6-0c9d4217ccf0" providerId="AD" clId="Web-{FB9258F4-5780-ED1D-163B-8FD4C9981AD2}" dt="2021-05-21T08:49:08.555" v="25"/>
        <pc:sldMkLst>
          <pc:docMk/>
          <pc:sldMk cId="3758142935" sldId="256"/>
        </pc:sldMkLst>
        <pc:spChg chg="mod ord">
          <ac:chgData name="Meg Dudding" userId="S::megdudding.smrp@dbat.org.uk::7a920b64-d723-41a7-a4e6-0c9d4217ccf0" providerId="AD" clId="Web-{FB9258F4-5780-ED1D-163B-8FD4C9981AD2}" dt="2021-05-21T08:49:08.555" v="21"/>
          <ac:spMkLst>
            <pc:docMk/>
            <pc:sldMk cId="3758142935" sldId="256"/>
            <ac:spMk id="2" creationId="{00000000-0000-0000-0000-000000000000}"/>
          </ac:spMkLst>
        </pc:spChg>
        <pc:spChg chg="mod ord">
          <ac:chgData name="Meg Dudding" userId="S::megdudding.smrp@dbat.org.uk::7a920b64-d723-41a7-a4e6-0c9d4217ccf0" providerId="AD" clId="Web-{FB9258F4-5780-ED1D-163B-8FD4C9981AD2}" dt="2021-05-21T08:49:08.555" v="21"/>
          <ac:spMkLst>
            <pc:docMk/>
            <pc:sldMk cId="3758142935" sldId="256"/>
            <ac:spMk id="3" creationId="{00000000-0000-0000-0000-000000000000}"/>
          </ac:spMkLst>
        </pc:spChg>
        <pc:spChg chg="add">
          <ac:chgData name="Meg Dudding" userId="S::megdudding.smrp@dbat.org.uk::7a920b64-d723-41a7-a4e6-0c9d4217ccf0" providerId="AD" clId="Web-{FB9258F4-5780-ED1D-163B-8FD4C9981AD2}" dt="2021-05-21T08:49:08.555" v="21"/>
          <ac:spMkLst>
            <pc:docMk/>
            <pc:sldMk cId="3758142935" sldId="256"/>
            <ac:spMk id="11" creationId="{6234BCC6-39B9-47D9-8BF8-C665401AE23C}"/>
          </ac:spMkLst>
        </pc:spChg>
        <pc:spChg chg="add">
          <ac:chgData name="Meg Dudding" userId="S::megdudding.smrp@dbat.org.uk::7a920b64-d723-41a7-a4e6-0c9d4217ccf0" providerId="AD" clId="Web-{FB9258F4-5780-ED1D-163B-8FD4C9981AD2}" dt="2021-05-21T08:49:08.555" v="21"/>
          <ac:spMkLst>
            <pc:docMk/>
            <pc:sldMk cId="3758142935" sldId="256"/>
            <ac:spMk id="13" creationId="{72A9CE9D-DAC3-40AF-B504-78A64A909F9D}"/>
          </ac:spMkLst>
        </pc:spChg>
        <pc:spChg chg="add">
          <ac:chgData name="Meg Dudding" userId="S::megdudding.smrp@dbat.org.uk::7a920b64-d723-41a7-a4e6-0c9d4217ccf0" providerId="AD" clId="Web-{FB9258F4-5780-ED1D-163B-8FD4C9981AD2}" dt="2021-05-21T08:49:08.555" v="21"/>
          <ac:spMkLst>
            <pc:docMk/>
            <pc:sldMk cId="3758142935" sldId="256"/>
            <ac:spMk id="15" creationId="{506D7452-6CDE-4381-86CE-07B2459383D5}"/>
          </ac:spMkLst>
        </pc:spChg>
        <pc:spChg chg="add">
          <ac:chgData name="Meg Dudding" userId="S::megdudding.smrp@dbat.org.uk::7a920b64-d723-41a7-a4e6-0c9d4217ccf0" providerId="AD" clId="Web-{FB9258F4-5780-ED1D-163B-8FD4C9981AD2}" dt="2021-05-21T08:49:08.555" v="21"/>
          <ac:spMkLst>
            <pc:docMk/>
            <pc:sldMk cId="3758142935" sldId="256"/>
            <ac:spMk id="17" creationId="{762DA937-8B55-4317-BD32-98D7AF30E39E}"/>
          </ac:spMkLst>
        </pc:spChg>
        <pc:spChg chg="add">
          <ac:chgData name="Meg Dudding" userId="S::megdudding.smrp@dbat.org.uk::7a920b64-d723-41a7-a4e6-0c9d4217ccf0" providerId="AD" clId="Web-{FB9258F4-5780-ED1D-163B-8FD4C9981AD2}" dt="2021-05-21T08:49:08.555" v="21"/>
          <ac:spMkLst>
            <pc:docMk/>
            <pc:sldMk cId="3758142935" sldId="256"/>
            <ac:spMk id="19" creationId="{C52EE5A8-045B-4D39-8ED1-513334085EEC}"/>
          </ac:spMkLst>
        </pc:spChg>
        <pc:picChg chg="add mod">
          <ac:chgData name="Meg Dudding" userId="S::megdudding.smrp@dbat.org.uk::7a920b64-d723-41a7-a4e6-0c9d4217ccf0" providerId="AD" clId="Web-{FB9258F4-5780-ED1D-163B-8FD4C9981AD2}" dt="2021-05-21T08:49:08.555" v="21"/>
          <ac:picMkLst>
            <pc:docMk/>
            <pc:sldMk cId="3758142935" sldId="256"/>
            <ac:picMk id="4" creationId="{2C1A0B76-1783-4B9B-96FD-138E72650C31}"/>
          </ac:picMkLst>
        </pc:picChg>
        <pc:picChg chg="add del mod">
          <ac:chgData name="Meg Dudding" userId="S::megdudding.smrp@dbat.org.uk::7a920b64-d723-41a7-a4e6-0c9d4217ccf0" providerId="AD" clId="Web-{FB9258F4-5780-ED1D-163B-8FD4C9981AD2}" dt="2021-05-21T08:48:33.758" v="17"/>
          <ac:picMkLst>
            <pc:docMk/>
            <pc:sldMk cId="3758142935" sldId="256"/>
            <ac:picMk id="5" creationId="{323C7D1D-223C-47D1-9BE8-2EA52684A156}"/>
          </ac:picMkLst>
        </pc:picChg>
        <pc:picChg chg="add mod">
          <ac:chgData name="Meg Dudding" userId="S::megdudding.smrp@dbat.org.uk::7a920b64-d723-41a7-a4e6-0c9d4217ccf0" providerId="AD" clId="Web-{FB9258F4-5780-ED1D-163B-8FD4C9981AD2}" dt="2021-05-21T08:49:08.555" v="21"/>
          <ac:picMkLst>
            <pc:docMk/>
            <pc:sldMk cId="3758142935" sldId="256"/>
            <ac:picMk id="6" creationId="{02EE0F27-D71B-4CC0-B62A-A22E17C3DFFE}"/>
          </ac:picMkLst>
        </pc:picChg>
      </pc:sldChg>
      <pc:sldChg chg="addSp delSp modSp mod setBg">
        <pc:chgData name="Meg Dudding" userId="S::megdudding.smrp@dbat.org.uk::7a920b64-d723-41a7-a4e6-0c9d4217ccf0" providerId="AD" clId="Web-{FB9258F4-5780-ED1D-163B-8FD4C9981AD2}" dt="2021-05-21T08:52:01.497" v="41" actId="1076"/>
        <pc:sldMkLst>
          <pc:docMk/>
          <pc:sldMk cId="361745751" sldId="257"/>
        </pc:sldMkLst>
        <pc:spChg chg="mod">
          <ac:chgData name="Meg Dudding" userId="S::megdudding.smrp@dbat.org.uk::7a920b64-d723-41a7-a4e6-0c9d4217ccf0" providerId="AD" clId="Web-{FB9258F4-5780-ED1D-163B-8FD4C9981AD2}" dt="2021-05-21T08:51:52.700" v="39"/>
          <ac:spMkLst>
            <pc:docMk/>
            <pc:sldMk cId="361745751" sldId="257"/>
            <ac:spMk id="2" creationId="{00000000-0000-0000-0000-000000000000}"/>
          </ac:spMkLst>
        </pc:spChg>
        <pc:spChg chg="mod">
          <ac:chgData name="Meg Dudding" userId="S::megdudding.smrp@dbat.org.uk::7a920b64-d723-41a7-a4e6-0c9d4217ccf0" providerId="AD" clId="Web-{FB9258F4-5780-ED1D-163B-8FD4C9981AD2}" dt="2021-05-21T08:51:58.669" v="40" actId="1076"/>
          <ac:spMkLst>
            <pc:docMk/>
            <pc:sldMk cId="361745751" sldId="257"/>
            <ac:spMk id="6" creationId="{00000000-0000-0000-0000-000000000000}"/>
          </ac:spMkLst>
        </pc:spChg>
        <pc:spChg chg="mod">
          <ac:chgData name="Meg Dudding" userId="S::megdudding.smrp@dbat.org.uk::7a920b64-d723-41a7-a4e6-0c9d4217ccf0" providerId="AD" clId="Web-{FB9258F4-5780-ED1D-163B-8FD4C9981AD2}" dt="2021-05-21T08:52:01.497" v="41" actId="1076"/>
          <ac:spMkLst>
            <pc:docMk/>
            <pc:sldMk cId="361745751" sldId="257"/>
            <ac:spMk id="7" creationId="{00000000-0000-0000-0000-000000000000}"/>
          </ac:spMkLst>
        </pc:spChg>
        <pc:spChg chg="mod ord">
          <ac:chgData name="Meg Dudding" userId="S::megdudding.smrp@dbat.org.uk::7a920b64-d723-41a7-a4e6-0c9d4217ccf0" providerId="AD" clId="Web-{FB9258F4-5780-ED1D-163B-8FD4C9981AD2}" dt="2021-05-21T08:51:52.700" v="39"/>
          <ac:spMkLst>
            <pc:docMk/>
            <pc:sldMk cId="361745751" sldId="257"/>
            <ac:spMk id="8" creationId="{00000000-0000-0000-0000-000000000000}"/>
          </ac:spMkLst>
        </pc:spChg>
        <pc:spChg chg="add del">
          <ac:chgData name="Meg Dudding" userId="S::megdudding.smrp@dbat.org.uk::7a920b64-d723-41a7-a4e6-0c9d4217ccf0" providerId="AD" clId="Web-{FB9258F4-5780-ED1D-163B-8FD4C9981AD2}" dt="2021-05-21T08:51:47.341" v="36"/>
          <ac:spMkLst>
            <pc:docMk/>
            <pc:sldMk cId="361745751" sldId="257"/>
            <ac:spMk id="10" creationId="{020C988C-FAAD-4B22-8BA7-6B5DEFD8D167}"/>
          </ac:spMkLst>
        </pc:spChg>
        <pc:spChg chg="add del">
          <ac:chgData name="Meg Dudding" userId="S::megdudding.smrp@dbat.org.uk::7a920b64-d723-41a7-a4e6-0c9d4217ccf0" providerId="AD" clId="Web-{FB9258F4-5780-ED1D-163B-8FD4C9981AD2}" dt="2021-05-21T08:51:47.341" v="36"/>
          <ac:spMkLst>
            <pc:docMk/>
            <pc:sldMk cId="361745751" sldId="257"/>
            <ac:spMk id="11" creationId="{A7B99495-F43F-4D80-A44F-2CB4764EB90B}"/>
          </ac:spMkLst>
        </pc:spChg>
        <pc:spChg chg="add del">
          <ac:chgData name="Meg Dudding" userId="S::megdudding.smrp@dbat.org.uk::7a920b64-d723-41a7-a4e6-0c9d4217ccf0" providerId="AD" clId="Web-{FB9258F4-5780-ED1D-163B-8FD4C9981AD2}" dt="2021-05-21T08:51:52.685" v="38"/>
          <ac:spMkLst>
            <pc:docMk/>
            <pc:sldMk cId="361745751" sldId="257"/>
            <ac:spMk id="12" creationId="{231598CC-E9D8-46F1-A31D-21527BFD635F}"/>
          </ac:spMkLst>
        </pc:spChg>
        <pc:spChg chg="add del">
          <ac:chgData name="Meg Dudding" userId="S::megdudding.smrp@dbat.org.uk::7a920b64-d723-41a7-a4e6-0c9d4217ccf0" providerId="AD" clId="Web-{FB9258F4-5780-ED1D-163B-8FD4C9981AD2}" dt="2021-05-21T08:51:42.559" v="34"/>
          <ac:spMkLst>
            <pc:docMk/>
            <pc:sldMk cId="361745751" sldId="257"/>
            <ac:spMk id="13" creationId="{2B566528-1B12-4246-9431-5C2D7D081168}"/>
          </ac:spMkLst>
        </pc:spChg>
        <pc:spChg chg="add del">
          <ac:chgData name="Meg Dudding" userId="S::megdudding.smrp@dbat.org.uk::7a920b64-d723-41a7-a4e6-0c9d4217ccf0" providerId="AD" clId="Web-{FB9258F4-5780-ED1D-163B-8FD4C9981AD2}" dt="2021-05-21T08:51:52.685" v="38"/>
          <ac:spMkLst>
            <pc:docMk/>
            <pc:sldMk cId="361745751" sldId="257"/>
            <ac:spMk id="14" creationId="{CB147A70-DC29-4DDF-A34C-2B82C6E2295E}"/>
          </ac:spMkLst>
        </pc:spChg>
        <pc:spChg chg="add del">
          <ac:chgData name="Meg Dudding" userId="S::megdudding.smrp@dbat.org.uk::7a920b64-d723-41a7-a4e6-0c9d4217ccf0" providerId="AD" clId="Web-{FB9258F4-5780-ED1D-163B-8FD4C9981AD2}" dt="2021-05-21T08:51:52.685" v="38"/>
          <ac:spMkLst>
            <pc:docMk/>
            <pc:sldMk cId="361745751" sldId="257"/>
            <ac:spMk id="16" creationId="{3B438362-1E1E-4C62-A99E-4134CB16366C}"/>
          </ac:spMkLst>
        </pc:spChg>
        <pc:spChg chg="add del">
          <ac:chgData name="Meg Dudding" userId="S::megdudding.smrp@dbat.org.uk::7a920b64-d723-41a7-a4e6-0c9d4217ccf0" providerId="AD" clId="Web-{FB9258F4-5780-ED1D-163B-8FD4C9981AD2}" dt="2021-05-21T08:51:47.341" v="36"/>
          <ac:spMkLst>
            <pc:docMk/>
            <pc:sldMk cId="361745751" sldId="257"/>
            <ac:spMk id="17" creationId="{70BEB1E7-2F88-40BC-B73D-42E5B6F80BFC}"/>
          </ac:spMkLst>
        </pc:spChg>
        <pc:spChg chg="add del">
          <ac:chgData name="Meg Dudding" userId="S::megdudding.smrp@dbat.org.uk::7a920b64-d723-41a7-a4e6-0c9d4217ccf0" providerId="AD" clId="Web-{FB9258F4-5780-ED1D-163B-8FD4C9981AD2}" dt="2021-05-21T08:51:52.685" v="38"/>
          <ac:spMkLst>
            <pc:docMk/>
            <pc:sldMk cId="361745751" sldId="257"/>
            <ac:spMk id="18" creationId="{6C077334-5571-4B83-A83E-4CCCFA7B5E8A}"/>
          </ac:spMkLst>
        </pc:spChg>
        <pc:spChg chg="add del">
          <ac:chgData name="Meg Dudding" userId="S::megdudding.smrp@dbat.org.uk::7a920b64-d723-41a7-a4e6-0c9d4217ccf0" providerId="AD" clId="Web-{FB9258F4-5780-ED1D-163B-8FD4C9981AD2}" dt="2021-05-21T08:51:42.559" v="34"/>
          <ac:spMkLst>
            <pc:docMk/>
            <pc:sldMk cId="361745751" sldId="257"/>
            <ac:spMk id="19" creationId="{D3F51FEB-38FB-4F6C-9F7B-2F2AFAB65463}"/>
          </ac:spMkLst>
        </pc:spChg>
        <pc:spChg chg="add del">
          <ac:chgData name="Meg Dudding" userId="S::megdudding.smrp@dbat.org.uk::7a920b64-d723-41a7-a4e6-0c9d4217ccf0" providerId="AD" clId="Web-{FB9258F4-5780-ED1D-163B-8FD4C9981AD2}" dt="2021-05-21T08:51:42.559" v="34"/>
          <ac:spMkLst>
            <pc:docMk/>
            <pc:sldMk cId="361745751" sldId="257"/>
            <ac:spMk id="21" creationId="{1E547BA6-BAE0-43BB-A7CA-60F69CE252F0}"/>
          </ac:spMkLst>
        </pc:spChg>
        <pc:spChg chg="add">
          <ac:chgData name="Meg Dudding" userId="S::megdudding.smrp@dbat.org.uk::7a920b64-d723-41a7-a4e6-0c9d4217ccf0" providerId="AD" clId="Web-{FB9258F4-5780-ED1D-163B-8FD4C9981AD2}" dt="2021-05-21T08:51:52.700" v="39"/>
          <ac:spMkLst>
            <pc:docMk/>
            <pc:sldMk cId="361745751" sldId="257"/>
            <ac:spMk id="22" creationId="{020C988C-FAAD-4B22-8BA7-6B5DEFD8D167}"/>
          </ac:spMkLst>
        </pc:spChg>
        <pc:spChg chg="add del">
          <ac:chgData name="Meg Dudding" userId="S::megdudding.smrp@dbat.org.uk::7a920b64-d723-41a7-a4e6-0c9d4217ccf0" providerId="AD" clId="Web-{FB9258F4-5780-ED1D-163B-8FD4C9981AD2}" dt="2021-05-21T08:51:52.685" v="38"/>
          <ac:spMkLst>
            <pc:docMk/>
            <pc:sldMk cId="361745751" sldId="257"/>
            <ac:spMk id="23" creationId="{0F646DF8-223D-47DD-95B1-F2654229E56C}"/>
          </ac:spMkLst>
        </pc:spChg>
        <pc:spChg chg="add">
          <ac:chgData name="Meg Dudding" userId="S::megdudding.smrp@dbat.org.uk::7a920b64-d723-41a7-a4e6-0c9d4217ccf0" providerId="AD" clId="Web-{FB9258F4-5780-ED1D-163B-8FD4C9981AD2}" dt="2021-05-21T08:51:52.700" v="39"/>
          <ac:spMkLst>
            <pc:docMk/>
            <pc:sldMk cId="361745751" sldId="257"/>
            <ac:spMk id="24" creationId="{A7B99495-F43F-4D80-A44F-2CB4764EB90B}"/>
          </ac:spMkLst>
        </pc:spChg>
        <pc:spChg chg="add del">
          <ac:chgData name="Meg Dudding" userId="S::megdudding.smrp@dbat.org.uk::7a920b64-d723-41a7-a4e6-0c9d4217ccf0" providerId="AD" clId="Web-{FB9258F4-5780-ED1D-163B-8FD4C9981AD2}" dt="2021-05-21T08:51:52.685" v="38"/>
          <ac:spMkLst>
            <pc:docMk/>
            <pc:sldMk cId="361745751" sldId="257"/>
            <ac:spMk id="25" creationId="{4D3DC50D-CA0F-48F9-B17E-20D8669AA4E0}"/>
          </ac:spMkLst>
        </pc:spChg>
        <pc:spChg chg="add">
          <ac:chgData name="Meg Dudding" userId="S::megdudding.smrp@dbat.org.uk::7a920b64-d723-41a7-a4e6-0c9d4217ccf0" providerId="AD" clId="Web-{FB9258F4-5780-ED1D-163B-8FD4C9981AD2}" dt="2021-05-21T08:51:52.700" v="39"/>
          <ac:spMkLst>
            <pc:docMk/>
            <pc:sldMk cId="361745751" sldId="257"/>
            <ac:spMk id="26" creationId="{70BEB1E7-2F88-40BC-B73D-42E5B6F80BFC}"/>
          </ac:spMkLst>
        </pc:spChg>
        <pc:grpChg chg="add del">
          <ac:chgData name="Meg Dudding" userId="S::megdudding.smrp@dbat.org.uk::7a920b64-d723-41a7-a4e6-0c9d4217ccf0" providerId="AD" clId="Web-{FB9258F4-5780-ED1D-163B-8FD4C9981AD2}" dt="2021-05-21T08:51:42.559" v="34"/>
          <ac:grpSpMkLst>
            <pc:docMk/>
            <pc:sldMk cId="361745751" sldId="257"/>
            <ac:grpSpMk id="15" creationId="{07EAA094-9CF6-4695-958A-33D9BCAA9474}"/>
          </ac:grpSpMkLst>
        </pc:grpChg>
        <pc:picChg chg="mod">
          <ac:chgData name="Meg Dudding" userId="S::megdudding.smrp@dbat.org.uk::7a920b64-d723-41a7-a4e6-0c9d4217ccf0" providerId="AD" clId="Web-{FB9258F4-5780-ED1D-163B-8FD4C9981AD2}" dt="2021-05-21T08:51:52.700" v="39"/>
          <ac:picMkLst>
            <pc:docMk/>
            <pc:sldMk cId="361745751" sldId="257"/>
            <ac:picMk id="4" creationId="{00000000-0000-0000-0000-000000000000}"/>
          </ac:picMkLst>
        </pc:picChg>
        <pc:picChg chg="mod">
          <ac:chgData name="Meg Dudding" userId="S::megdudding.smrp@dbat.org.uk::7a920b64-d723-41a7-a4e6-0c9d4217ccf0" providerId="AD" clId="Web-{FB9258F4-5780-ED1D-163B-8FD4C9981AD2}" dt="2021-05-21T08:51:52.700" v="39"/>
          <ac:picMkLst>
            <pc:docMk/>
            <pc:sldMk cId="361745751" sldId="257"/>
            <ac:picMk id="5" creationId="{00000000-0000-0000-0000-000000000000}"/>
          </ac:picMkLst>
        </pc:picChg>
        <pc:cxnChg chg="add del">
          <ac:chgData name="Meg Dudding" userId="S::megdudding.smrp@dbat.org.uk::7a920b64-d723-41a7-a4e6-0c9d4217ccf0" providerId="AD" clId="Web-{FB9258F4-5780-ED1D-163B-8FD4C9981AD2}" dt="2021-05-21T08:51:52.685" v="38"/>
          <ac:cxnSpMkLst>
            <pc:docMk/>
            <pc:sldMk cId="361745751" sldId="257"/>
            <ac:cxnSpMk id="20" creationId="{2F61ABFD-DE05-41FD-A6B7-6D40196C1570}"/>
          </ac:cxnSpMkLst>
        </pc:cxnChg>
      </pc:sldChg>
      <pc:sldChg chg="modSp">
        <pc:chgData name="Meg Dudding" userId="S::megdudding.smrp@dbat.org.uk::7a920b64-d723-41a7-a4e6-0c9d4217ccf0" providerId="AD" clId="Web-{FB9258F4-5780-ED1D-163B-8FD4C9981AD2}" dt="2021-05-21T10:32:08.337" v="3323" actId="20577"/>
        <pc:sldMkLst>
          <pc:docMk/>
          <pc:sldMk cId="3041899916" sldId="258"/>
        </pc:sldMkLst>
        <pc:spChg chg="mod">
          <ac:chgData name="Meg Dudding" userId="S::megdudding.smrp@dbat.org.uk::7a920b64-d723-41a7-a4e6-0c9d4217ccf0" providerId="AD" clId="Web-{FB9258F4-5780-ED1D-163B-8FD4C9981AD2}" dt="2021-05-21T10:32:08.337" v="3323" actId="20577"/>
          <ac:spMkLst>
            <pc:docMk/>
            <pc:sldMk cId="3041899916" sldId="258"/>
            <ac:spMk id="3" creationId="{00000000-0000-0000-0000-000000000000}"/>
          </ac:spMkLst>
        </pc:spChg>
      </pc:sldChg>
      <pc:sldChg chg="addSp delSp modSp mod setBg">
        <pc:chgData name="Meg Dudding" userId="S::megdudding.smrp@dbat.org.uk::7a920b64-d723-41a7-a4e6-0c9d4217ccf0" providerId="AD" clId="Web-{FB9258F4-5780-ED1D-163B-8FD4C9981AD2}" dt="2021-05-21T08:49:38.916" v="26"/>
        <pc:sldMkLst>
          <pc:docMk/>
          <pc:sldMk cId="862538046" sldId="259"/>
        </pc:sldMkLst>
        <pc:spChg chg="mod">
          <ac:chgData name="Meg Dudding" userId="S::megdudding.smrp@dbat.org.uk::7a920b64-d723-41a7-a4e6-0c9d4217ccf0" providerId="AD" clId="Web-{FB9258F4-5780-ED1D-163B-8FD4C9981AD2}" dt="2021-05-21T08:49:38.916" v="26"/>
          <ac:spMkLst>
            <pc:docMk/>
            <pc:sldMk cId="862538046" sldId="259"/>
            <ac:spMk id="2" creationId="{00000000-0000-0000-0000-000000000000}"/>
          </ac:spMkLst>
        </pc:spChg>
        <pc:spChg chg="del">
          <ac:chgData name="Meg Dudding" userId="S::megdudding.smrp@dbat.org.uk::7a920b64-d723-41a7-a4e6-0c9d4217ccf0" providerId="AD" clId="Web-{FB9258F4-5780-ED1D-163B-8FD4C9981AD2}" dt="2021-05-21T08:49:38.916" v="26"/>
          <ac:spMkLst>
            <pc:docMk/>
            <pc:sldMk cId="862538046" sldId="259"/>
            <ac:spMk id="3" creationId="{00000000-0000-0000-0000-000000000000}"/>
          </ac:spMkLst>
        </pc:spChg>
        <pc:spChg chg="add">
          <ac:chgData name="Meg Dudding" userId="S::megdudding.smrp@dbat.org.uk::7a920b64-d723-41a7-a4e6-0c9d4217ccf0" providerId="AD" clId="Web-{FB9258F4-5780-ED1D-163B-8FD4C9981AD2}" dt="2021-05-21T08:49:38.916" v="26"/>
          <ac:spMkLst>
            <pc:docMk/>
            <pc:sldMk cId="862538046" sldId="259"/>
            <ac:spMk id="9" creationId="{9DBC8166-481C-4473-95F5-9A5B9073B7F1}"/>
          </ac:spMkLst>
        </pc:spChg>
        <pc:spChg chg="add">
          <ac:chgData name="Meg Dudding" userId="S::megdudding.smrp@dbat.org.uk::7a920b64-d723-41a7-a4e6-0c9d4217ccf0" providerId="AD" clId="Web-{FB9258F4-5780-ED1D-163B-8FD4C9981AD2}" dt="2021-05-21T08:49:38.916" v="26"/>
          <ac:spMkLst>
            <pc:docMk/>
            <pc:sldMk cId="862538046" sldId="259"/>
            <ac:spMk id="11" creationId="{A5A5CE6E-90AF-4D43-A014-1F9EC83EB93D}"/>
          </ac:spMkLst>
        </pc:spChg>
        <pc:graphicFrameChg chg="add">
          <ac:chgData name="Meg Dudding" userId="S::megdudding.smrp@dbat.org.uk::7a920b64-d723-41a7-a4e6-0c9d4217ccf0" providerId="AD" clId="Web-{FB9258F4-5780-ED1D-163B-8FD4C9981AD2}" dt="2021-05-21T08:49:38.916" v="26"/>
          <ac:graphicFrameMkLst>
            <pc:docMk/>
            <pc:sldMk cId="862538046" sldId="259"/>
            <ac:graphicFrameMk id="5" creationId="{30B381EC-11CC-4BC3-936C-7AEE1AF7D7E5}"/>
          </ac:graphicFrameMkLst>
        </pc:graphicFrameChg>
      </pc:sldChg>
      <pc:sldChg chg="addSp modSp mod setBg">
        <pc:chgData name="Meg Dudding" userId="S::megdudding.smrp@dbat.org.uk::7a920b64-d723-41a7-a4e6-0c9d4217ccf0" providerId="AD" clId="Web-{FB9258F4-5780-ED1D-163B-8FD4C9981AD2}" dt="2021-05-21T09:34:30.793" v="2020" actId="1076"/>
        <pc:sldMkLst>
          <pc:docMk/>
          <pc:sldMk cId="2428802434" sldId="260"/>
        </pc:sldMkLst>
        <pc:spChg chg="mod">
          <ac:chgData name="Meg Dudding" userId="S::megdudding.smrp@dbat.org.uk::7a920b64-d723-41a7-a4e6-0c9d4217ccf0" providerId="AD" clId="Web-{FB9258F4-5780-ED1D-163B-8FD4C9981AD2}" dt="2021-05-21T08:49:47.416" v="27"/>
          <ac:spMkLst>
            <pc:docMk/>
            <pc:sldMk cId="2428802434" sldId="260"/>
            <ac:spMk id="2" creationId="{00000000-0000-0000-0000-000000000000}"/>
          </ac:spMkLst>
        </pc:spChg>
        <pc:spChg chg="mod">
          <ac:chgData name="Meg Dudding" userId="S::megdudding.smrp@dbat.org.uk::7a920b64-d723-41a7-a4e6-0c9d4217ccf0" providerId="AD" clId="Web-{FB9258F4-5780-ED1D-163B-8FD4C9981AD2}" dt="2021-05-21T09:34:24.403" v="2019" actId="20577"/>
          <ac:spMkLst>
            <pc:docMk/>
            <pc:sldMk cId="2428802434" sldId="260"/>
            <ac:spMk id="3" creationId="{00000000-0000-0000-0000-000000000000}"/>
          </ac:spMkLst>
        </pc:spChg>
        <pc:spChg chg="add">
          <ac:chgData name="Meg Dudding" userId="S::megdudding.smrp@dbat.org.uk::7a920b64-d723-41a7-a4e6-0c9d4217ccf0" providerId="AD" clId="Web-{FB9258F4-5780-ED1D-163B-8FD4C9981AD2}" dt="2021-05-21T08:49:47.416" v="27"/>
          <ac:spMkLst>
            <pc:docMk/>
            <pc:sldMk cId="2428802434" sldId="260"/>
            <ac:spMk id="9" creationId="{4F7EBAE4-9945-4473-9E34-B2C66EA0F03D}"/>
          </ac:spMkLst>
        </pc:spChg>
        <pc:spChg chg="add">
          <ac:chgData name="Meg Dudding" userId="S::megdudding.smrp@dbat.org.uk::7a920b64-d723-41a7-a4e6-0c9d4217ccf0" providerId="AD" clId="Web-{FB9258F4-5780-ED1D-163B-8FD4C9981AD2}" dt="2021-05-21T08:49:47.416" v="27"/>
          <ac:spMkLst>
            <pc:docMk/>
            <pc:sldMk cId="2428802434" sldId="260"/>
            <ac:spMk id="11" creationId="{70BEB1E7-2F88-40BC-B73D-42E5B6F80BFC}"/>
          </ac:spMkLst>
        </pc:spChg>
        <pc:spChg chg="add">
          <ac:chgData name="Meg Dudding" userId="S::megdudding.smrp@dbat.org.uk::7a920b64-d723-41a7-a4e6-0c9d4217ccf0" providerId="AD" clId="Web-{FB9258F4-5780-ED1D-163B-8FD4C9981AD2}" dt="2021-05-21T08:49:47.416" v="27"/>
          <ac:spMkLst>
            <pc:docMk/>
            <pc:sldMk cId="2428802434" sldId="260"/>
            <ac:spMk id="13" creationId="{A7B99495-F43F-4D80-A44F-2CB4764EB90B}"/>
          </ac:spMkLst>
        </pc:spChg>
        <pc:picChg chg="mod">
          <ac:chgData name="Meg Dudding" userId="S::megdudding.smrp@dbat.org.uk::7a920b64-d723-41a7-a4e6-0c9d4217ccf0" providerId="AD" clId="Web-{FB9258F4-5780-ED1D-163B-8FD4C9981AD2}" dt="2021-05-21T09:34:30.793" v="2020" actId="1076"/>
          <ac:picMkLst>
            <pc:docMk/>
            <pc:sldMk cId="2428802434" sldId="260"/>
            <ac:picMk id="4" creationId="{0E0076F3-6884-4945-8071-6C340C23F8C5}"/>
          </ac:picMkLst>
        </pc:picChg>
      </pc:sldChg>
      <pc:sldChg chg="addSp delSp modSp mod setBg">
        <pc:chgData name="Meg Dudding" userId="S::megdudding.smrp@dbat.org.uk::7a920b64-d723-41a7-a4e6-0c9d4217ccf0" providerId="AD" clId="Web-{FB9258F4-5780-ED1D-163B-8FD4C9981AD2}" dt="2021-05-21T10:30:20.441" v="3313" actId="1076"/>
        <pc:sldMkLst>
          <pc:docMk/>
          <pc:sldMk cId="1621039920" sldId="261"/>
        </pc:sldMkLst>
        <pc:spChg chg="mod">
          <ac:chgData name="Meg Dudding" userId="S::megdudding.smrp@dbat.org.uk::7a920b64-d723-41a7-a4e6-0c9d4217ccf0" providerId="AD" clId="Web-{FB9258F4-5780-ED1D-163B-8FD4C9981AD2}" dt="2021-05-21T10:30:17.300" v="3312" actId="14100"/>
          <ac:spMkLst>
            <pc:docMk/>
            <pc:sldMk cId="1621039920" sldId="261"/>
            <ac:spMk id="2" creationId="{00000000-0000-0000-0000-000000000000}"/>
          </ac:spMkLst>
        </pc:spChg>
        <pc:spChg chg="mod">
          <ac:chgData name="Meg Dudding" userId="S::megdudding.smrp@dbat.org.uk::7a920b64-d723-41a7-a4e6-0c9d4217ccf0" providerId="AD" clId="Web-{FB9258F4-5780-ED1D-163B-8FD4C9981AD2}" dt="2021-05-21T10:30:20.441" v="3313" actId="1076"/>
          <ac:spMkLst>
            <pc:docMk/>
            <pc:sldMk cId="1621039920" sldId="261"/>
            <ac:spMk id="3" creationId="{00000000-0000-0000-0000-000000000000}"/>
          </ac:spMkLst>
        </pc:spChg>
        <pc:spChg chg="add del">
          <ac:chgData name="Meg Dudding" userId="S::megdudding.smrp@dbat.org.uk::7a920b64-d723-41a7-a4e6-0c9d4217ccf0" providerId="AD" clId="Web-{FB9258F4-5780-ED1D-163B-8FD4C9981AD2}" dt="2021-05-21T08:50:15.557" v="30"/>
          <ac:spMkLst>
            <pc:docMk/>
            <pc:sldMk cId="1621039920" sldId="261"/>
            <ac:spMk id="10" creationId="{231BF440-39FA-4087-84CC-2EEC0BBDAF29}"/>
          </ac:spMkLst>
        </pc:spChg>
        <pc:spChg chg="add del">
          <ac:chgData name="Meg Dudding" userId="S::megdudding.smrp@dbat.org.uk::7a920b64-d723-41a7-a4e6-0c9d4217ccf0" providerId="AD" clId="Web-{FB9258F4-5780-ED1D-163B-8FD4C9981AD2}" dt="2021-05-21T08:50:15.557" v="30"/>
          <ac:spMkLst>
            <pc:docMk/>
            <pc:sldMk cId="1621039920" sldId="261"/>
            <ac:spMk id="12" creationId="{F04E4CBA-303B-48BD-8451-C2701CB0EEBF}"/>
          </ac:spMkLst>
        </pc:spChg>
        <pc:spChg chg="add del">
          <ac:chgData name="Meg Dudding" userId="S::megdudding.smrp@dbat.org.uk::7a920b64-d723-41a7-a4e6-0c9d4217ccf0" providerId="AD" clId="Web-{FB9258F4-5780-ED1D-163B-8FD4C9981AD2}" dt="2021-05-21T08:50:15.557" v="30"/>
          <ac:spMkLst>
            <pc:docMk/>
            <pc:sldMk cId="1621039920" sldId="261"/>
            <ac:spMk id="14" creationId="{F6CA58B3-AFCC-4A40-9882-50D5080879B0}"/>
          </ac:spMkLst>
        </pc:spChg>
        <pc:spChg chg="add del">
          <ac:chgData name="Meg Dudding" userId="S::megdudding.smrp@dbat.org.uk::7a920b64-d723-41a7-a4e6-0c9d4217ccf0" providerId="AD" clId="Web-{FB9258F4-5780-ED1D-163B-8FD4C9981AD2}" dt="2021-05-21T08:50:15.557" v="30"/>
          <ac:spMkLst>
            <pc:docMk/>
            <pc:sldMk cId="1621039920" sldId="261"/>
            <ac:spMk id="16" creationId="{75C56826-D4E5-42ED-8529-079651CB3005}"/>
          </ac:spMkLst>
        </pc:spChg>
        <pc:spChg chg="add del">
          <ac:chgData name="Meg Dudding" userId="S::megdudding.smrp@dbat.org.uk::7a920b64-d723-41a7-a4e6-0c9d4217ccf0" providerId="AD" clId="Web-{FB9258F4-5780-ED1D-163B-8FD4C9981AD2}" dt="2021-05-21T08:50:15.557" v="30"/>
          <ac:spMkLst>
            <pc:docMk/>
            <pc:sldMk cId="1621039920" sldId="261"/>
            <ac:spMk id="18" creationId="{82095FCE-EF05-4443-B97A-85DEE3A5CA17}"/>
          </ac:spMkLst>
        </pc:spChg>
        <pc:spChg chg="add del">
          <ac:chgData name="Meg Dudding" userId="S::megdudding.smrp@dbat.org.uk::7a920b64-d723-41a7-a4e6-0c9d4217ccf0" providerId="AD" clId="Web-{FB9258F4-5780-ED1D-163B-8FD4C9981AD2}" dt="2021-05-21T08:50:15.557" v="30"/>
          <ac:spMkLst>
            <pc:docMk/>
            <pc:sldMk cId="1621039920" sldId="261"/>
            <ac:spMk id="20" creationId="{CA00AE6B-AA30-4CF8-BA6F-339B780AD76C}"/>
          </ac:spMkLst>
        </pc:spChg>
        <pc:spChg chg="add">
          <ac:chgData name="Meg Dudding" userId="S::megdudding.smrp@dbat.org.uk::7a920b64-d723-41a7-a4e6-0c9d4217ccf0" providerId="AD" clId="Web-{FB9258F4-5780-ED1D-163B-8FD4C9981AD2}" dt="2021-05-21T08:50:15.557" v="30"/>
          <ac:spMkLst>
            <pc:docMk/>
            <pc:sldMk cId="1621039920" sldId="261"/>
            <ac:spMk id="25" creationId="{D2B783EE-0239-4717-BBEA-8C9EAC61C824}"/>
          </ac:spMkLst>
        </pc:spChg>
        <pc:spChg chg="add">
          <ac:chgData name="Meg Dudding" userId="S::megdudding.smrp@dbat.org.uk::7a920b64-d723-41a7-a4e6-0c9d4217ccf0" providerId="AD" clId="Web-{FB9258F4-5780-ED1D-163B-8FD4C9981AD2}" dt="2021-05-21T08:50:15.557" v="30"/>
          <ac:spMkLst>
            <pc:docMk/>
            <pc:sldMk cId="1621039920" sldId="261"/>
            <ac:spMk id="27" creationId="{A7B99495-F43F-4D80-A44F-2CB4764EB90B}"/>
          </ac:spMkLst>
        </pc:spChg>
        <pc:spChg chg="add">
          <ac:chgData name="Meg Dudding" userId="S::megdudding.smrp@dbat.org.uk::7a920b64-d723-41a7-a4e6-0c9d4217ccf0" providerId="AD" clId="Web-{FB9258F4-5780-ED1D-163B-8FD4C9981AD2}" dt="2021-05-21T08:50:15.557" v="30"/>
          <ac:spMkLst>
            <pc:docMk/>
            <pc:sldMk cId="1621039920" sldId="261"/>
            <ac:spMk id="29" creationId="{70BEB1E7-2F88-40BC-B73D-42E5B6F80BFC}"/>
          </ac:spMkLst>
        </pc:spChg>
        <pc:picChg chg="mod ord">
          <ac:chgData name="Meg Dudding" userId="S::megdudding.smrp@dbat.org.uk::7a920b64-d723-41a7-a4e6-0c9d4217ccf0" providerId="AD" clId="Web-{FB9258F4-5780-ED1D-163B-8FD4C9981AD2}" dt="2021-05-21T08:50:15.557" v="30"/>
          <ac:picMkLst>
            <pc:docMk/>
            <pc:sldMk cId="1621039920" sldId="261"/>
            <ac:picMk id="4" creationId="{00000000-0000-0000-0000-000000000000}"/>
          </ac:picMkLst>
        </pc:picChg>
        <pc:picChg chg="mod ord">
          <ac:chgData name="Meg Dudding" userId="S::megdudding.smrp@dbat.org.uk::7a920b64-d723-41a7-a4e6-0c9d4217ccf0" providerId="AD" clId="Web-{FB9258F4-5780-ED1D-163B-8FD4C9981AD2}" dt="2021-05-21T08:50:15.557" v="30"/>
          <ac:picMkLst>
            <pc:docMk/>
            <pc:sldMk cId="1621039920" sldId="261"/>
            <ac:picMk id="5" creationId="{00000000-0000-0000-0000-000000000000}"/>
          </ac:picMkLst>
        </pc:picChg>
      </pc:sldChg>
      <pc:sldChg chg="addSp modSp mod ord setBg">
        <pc:chgData name="Meg Dudding" userId="S::megdudding.smrp@dbat.org.uk::7a920b64-d723-41a7-a4e6-0c9d4217ccf0" providerId="AD" clId="Web-{FB9258F4-5780-ED1D-163B-8FD4C9981AD2}" dt="2021-05-21T10:30:32.114" v="3317" actId="20577"/>
        <pc:sldMkLst>
          <pc:docMk/>
          <pc:sldMk cId="1447074747" sldId="262"/>
        </pc:sldMkLst>
        <pc:spChg chg="mod">
          <ac:chgData name="Meg Dudding" userId="S::megdudding.smrp@dbat.org.uk::7a920b64-d723-41a7-a4e6-0c9d4217ccf0" providerId="AD" clId="Web-{FB9258F4-5780-ED1D-163B-8FD4C9981AD2}" dt="2021-05-21T10:26:23.055" v="3154" actId="14100"/>
          <ac:spMkLst>
            <pc:docMk/>
            <pc:sldMk cId="1447074747" sldId="262"/>
            <ac:spMk id="2" creationId="{00000000-0000-0000-0000-000000000000}"/>
          </ac:spMkLst>
        </pc:spChg>
        <pc:spChg chg="mod">
          <ac:chgData name="Meg Dudding" userId="S::megdudding.smrp@dbat.org.uk::7a920b64-d723-41a7-a4e6-0c9d4217ccf0" providerId="AD" clId="Web-{FB9258F4-5780-ED1D-163B-8FD4C9981AD2}" dt="2021-05-21T10:30:32.114" v="3317" actId="20577"/>
          <ac:spMkLst>
            <pc:docMk/>
            <pc:sldMk cId="1447074747" sldId="262"/>
            <ac:spMk id="3" creationId="{00000000-0000-0000-0000-000000000000}"/>
          </ac:spMkLst>
        </pc:spChg>
        <pc:spChg chg="add">
          <ac:chgData name="Meg Dudding" userId="S::megdudding.smrp@dbat.org.uk::7a920b64-d723-41a7-a4e6-0c9d4217ccf0" providerId="AD" clId="Web-{FB9258F4-5780-ED1D-163B-8FD4C9981AD2}" dt="2021-05-21T09:32:38.322" v="1945"/>
          <ac:spMkLst>
            <pc:docMk/>
            <pc:sldMk cId="1447074747" sldId="262"/>
            <ac:spMk id="8" creationId="{081EA652-8C6A-4E69-BEB9-170809474553}"/>
          </ac:spMkLst>
        </pc:spChg>
        <pc:spChg chg="add">
          <ac:chgData name="Meg Dudding" userId="S::megdudding.smrp@dbat.org.uk::7a920b64-d723-41a7-a4e6-0c9d4217ccf0" providerId="AD" clId="Web-{FB9258F4-5780-ED1D-163B-8FD4C9981AD2}" dt="2021-05-21T09:32:38.322" v="1945"/>
          <ac:spMkLst>
            <pc:docMk/>
            <pc:sldMk cId="1447074747" sldId="262"/>
            <ac:spMk id="10" creationId="{5298780A-33B9-4EA2-8F67-DE68AD62841B}"/>
          </ac:spMkLst>
        </pc:spChg>
        <pc:spChg chg="add">
          <ac:chgData name="Meg Dudding" userId="S::megdudding.smrp@dbat.org.uk::7a920b64-d723-41a7-a4e6-0c9d4217ccf0" providerId="AD" clId="Web-{FB9258F4-5780-ED1D-163B-8FD4C9981AD2}" dt="2021-05-21T09:32:38.322" v="1945"/>
          <ac:spMkLst>
            <pc:docMk/>
            <pc:sldMk cId="1447074747" sldId="262"/>
            <ac:spMk id="12" creationId="{7F488E8B-4E1E-4402-8935-D4E6C02615C7}"/>
          </ac:spMkLst>
        </pc:spChg>
      </pc:sldChg>
      <pc:sldChg chg="ord">
        <pc:chgData name="Meg Dudding" userId="S::megdudding.smrp@dbat.org.uk::7a920b64-d723-41a7-a4e6-0c9d4217ccf0" providerId="AD" clId="Web-{FB9258F4-5780-ED1D-163B-8FD4C9981AD2}" dt="2021-05-21T10:31:24.804" v="3318"/>
        <pc:sldMkLst>
          <pc:docMk/>
          <pc:sldMk cId="503908412" sldId="263"/>
        </pc:sldMkLst>
      </pc:sldChg>
      <pc:sldChg chg="addSp modSp mod setBg">
        <pc:chgData name="Meg Dudding" userId="S::megdudding.smrp@dbat.org.uk::7a920b64-d723-41a7-a4e6-0c9d4217ccf0" providerId="AD" clId="Web-{FB9258F4-5780-ED1D-163B-8FD4C9981AD2}" dt="2021-05-21T08:43:51.047" v="9"/>
        <pc:sldMkLst>
          <pc:docMk/>
          <pc:sldMk cId="4145244647" sldId="265"/>
        </pc:sldMkLst>
        <pc:spChg chg="mod">
          <ac:chgData name="Meg Dudding" userId="S::megdudding.smrp@dbat.org.uk::7a920b64-d723-41a7-a4e6-0c9d4217ccf0" providerId="AD" clId="Web-{FB9258F4-5780-ED1D-163B-8FD4C9981AD2}" dt="2021-05-21T08:43:51.047" v="9"/>
          <ac:spMkLst>
            <pc:docMk/>
            <pc:sldMk cId="4145244647" sldId="265"/>
            <ac:spMk id="2" creationId="{00000000-0000-0000-0000-000000000000}"/>
          </ac:spMkLst>
        </pc:spChg>
        <pc:spChg chg="mod">
          <ac:chgData name="Meg Dudding" userId="S::megdudding.smrp@dbat.org.uk::7a920b64-d723-41a7-a4e6-0c9d4217ccf0" providerId="AD" clId="Web-{FB9258F4-5780-ED1D-163B-8FD4C9981AD2}" dt="2021-05-21T08:43:51.047" v="9"/>
          <ac:spMkLst>
            <pc:docMk/>
            <pc:sldMk cId="4145244647" sldId="265"/>
            <ac:spMk id="3" creationId="{00000000-0000-0000-0000-000000000000}"/>
          </ac:spMkLst>
        </pc:spChg>
        <pc:spChg chg="add">
          <ac:chgData name="Meg Dudding" userId="S::megdudding.smrp@dbat.org.uk::7a920b64-d723-41a7-a4e6-0c9d4217ccf0" providerId="AD" clId="Web-{FB9258F4-5780-ED1D-163B-8FD4C9981AD2}" dt="2021-05-21T08:43:51.047" v="9"/>
          <ac:spMkLst>
            <pc:docMk/>
            <pc:sldMk cId="4145244647" sldId="265"/>
            <ac:spMk id="10" creationId="{D2B783EE-0239-4717-BBEA-8C9EAC61C824}"/>
          </ac:spMkLst>
        </pc:spChg>
        <pc:spChg chg="add">
          <ac:chgData name="Meg Dudding" userId="S::megdudding.smrp@dbat.org.uk::7a920b64-d723-41a7-a4e6-0c9d4217ccf0" providerId="AD" clId="Web-{FB9258F4-5780-ED1D-163B-8FD4C9981AD2}" dt="2021-05-21T08:43:51.047" v="9"/>
          <ac:spMkLst>
            <pc:docMk/>
            <pc:sldMk cId="4145244647" sldId="265"/>
            <ac:spMk id="12" creationId="{A7B99495-F43F-4D80-A44F-2CB4764EB90B}"/>
          </ac:spMkLst>
        </pc:spChg>
        <pc:spChg chg="add">
          <ac:chgData name="Meg Dudding" userId="S::megdudding.smrp@dbat.org.uk::7a920b64-d723-41a7-a4e6-0c9d4217ccf0" providerId="AD" clId="Web-{FB9258F4-5780-ED1D-163B-8FD4C9981AD2}" dt="2021-05-21T08:43:51.047" v="9"/>
          <ac:spMkLst>
            <pc:docMk/>
            <pc:sldMk cId="4145244647" sldId="265"/>
            <ac:spMk id="14" creationId="{70BEB1E7-2F88-40BC-B73D-42E5B6F80BFC}"/>
          </ac:spMkLst>
        </pc:spChg>
        <pc:picChg chg="add mod ord">
          <ac:chgData name="Meg Dudding" userId="S::megdudding.smrp@dbat.org.uk::7a920b64-d723-41a7-a4e6-0c9d4217ccf0" providerId="AD" clId="Web-{FB9258F4-5780-ED1D-163B-8FD4C9981AD2}" dt="2021-05-21T08:43:51.047" v="9"/>
          <ac:picMkLst>
            <pc:docMk/>
            <pc:sldMk cId="4145244647" sldId="265"/>
            <ac:picMk id="4" creationId="{CF2CABC3-CB0B-4D83-88A1-B0FC9A66E2A8}"/>
          </ac:picMkLst>
        </pc:picChg>
        <pc:picChg chg="add mod">
          <ac:chgData name="Meg Dudding" userId="S::megdudding.smrp@dbat.org.uk::7a920b64-d723-41a7-a4e6-0c9d4217ccf0" providerId="AD" clId="Web-{FB9258F4-5780-ED1D-163B-8FD4C9981AD2}" dt="2021-05-21T08:43:51.047" v="9"/>
          <ac:picMkLst>
            <pc:docMk/>
            <pc:sldMk cId="4145244647" sldId="265"/>
            <ac:picMk id="5" creationId="{CE63A830-5FB2-4449-9CF1-F62536CB5704}"/>
          </ac:picMkLst>
        </pc:picChg>
      </pc:sldChg>
      <pc:sldChg chg="ord">
        <pc:chgData name="Meg Dudding" userId="S::megdudding.smrp@dbat.org.uk::7a920b64-d723-41a7-a4e6-0c9d4217ccf0" providerId="AD" clId="Web-{FB9258F4-5780-ED1D-163B-8FD4C9981AD2}" dt="2021-05-21T10:20:54.491" v="2899"/>
        <pc:sldMkLst>
          <pc:docMk/>
          <pc:sldMk cId="1482304993" sldId="267"/>
        </pc:sldMkLst>
      </pc:sldChg>
      <pc:sldChg chg="addSp modSp mod setBg">
        <pc:chgData name="Meg Dudding" userId="S::megdudding.smrp@dbat.org.uk::7a920b64-d723-41a7-a4e6-0c9d4217ccf0" providerId="AD" clId="Web-{FB9258F4-5780-ED1D-163B-8FD4C9981AD2}" dt="2021-05-21T08:52:24.795" v="46" actId="1076"/>
        <pc:sldMkLst>
          <pc:docMk/>
          <pc:sldMk cId="1348943172" sldId="268"/>
        </pc:sldMkLst>
        <pc:spChg chg="add">
          <ac:chgData name="Meg Dudding" userId="S::megdudding.smrp@dbat.org.uk::7a920b64-d723-41a7-a4e6-0c9d4217ccf0" providerId="AD" clId="Web-{FB9258F4-5780-ED1D-163B-8FD4C9981AD2}" dt="2021-05-21T08:52:19.185" v="44"/>
          <ac:spMkLst>
            <pc:docMk/>
            <pc:sldMk cId="1348943172" sldId="268"/>
            <ac:spMk id="9" creationId="{32BC26D8-82FB-445E-AA49-62A77D7C1EE0}"/>
          </ac:spMkLst>
        </pc:spChg>
        <pc:spChg chg="add">
          <ac:chgData name="Meg Dudding" userId="S::megdudding.smrp@dbat.org.uk::7a920b64-d723-41a7-a4e6-0c9d4217ccf0" providerId="AD" clId="Web-{FB9258F4-5780-ED1D-163B-8FD4C9981AD2}" dt="2021-05-21T08:52:19.185" v="44"/>
          <ac:spMkLst>
            <pc:docMk/>
            <pc:sldMk cId="1348943172" sldId="268"/>
            <ac:spMk id="11" creationId="{CB44330D-EA18-4254-AA95-EB49948539B8}"/>
          </ac:spMkLst>
        </pc:spChg>
        <pc:picChg chg="mod">
          <ac:chgData name="Meg Dudding" userId="S::megdudding.smrp@dbat.org.uk::7a920b64-d723-41a7-a4e6-0c9d4217ccf0" providerId="AD" clId="Web-{FB9258F4-5780-ED1D-163B-8FD4C9981AD2}" dt="2021-05-21T08:52:24.795" v="46" actId="1076"/>
          <ac:picMkLst>
            <pc:docMk/>
            <pc:sldMk cId="1348943172" sldId="268"/>
            <ac:picMk id="4" creationId="{00000000-0000-0000-0000-000000000000}"/>
          </ac:picMkLst>
        </pc:picChg>
      </pc:sldChg>
      <pc:sldChg chg="modSp new del">
        <pc:chgData name="Meg Dudding" userId="S::megdudding.smrp@dbat.org.uk::7a920b64-d723-41a7-a4e6-0c9d4217ccf0" providerId="AD" clId="Web-{FB9258F4-5780-ED1D-163B-8FD4C9981AD2}" dt="2021-05-21T08:54:01.813" v="106"/>
        <pc:sldMkLst>
          <pc:docMk/>
          <pc:sldMk cId="1209450422" sldId="271"/>
        </pc:sldMkLst>
        <pc:spChg chg="mod">
          <ac:chgData name="Meg Dudding" userId="S::megdudding.smrp@dbat.org.uk::7a920b64-d723-41a7-a4e6-0c9d4217ccf0" providerId="AD" clId="Web-{FB9258F4-5780-ED1D-163B-8FD4C9981AD2}" dt="2021-05-21T08:53:45.328" v="74" actId="20577"/>
          <ac:spMkLst>
            <pc:docMk/>
            <pc:sldMk cId="1209450422" sldId="271"/>
            <ac:spMk id="2" creationId="{219168D6-59D1-43B8-9AF6-05D0752807BC}"/>
          </ac:spMkLst>
        </pc:spChg>
        <pc:spChg chg="mod">
          <ac:chgData name="Meg Dudding" userId="S::megdudding.smrp@dbat.org.uk::7a920b64-d723-41a7-a4e6-0c9d4217ccf0" providerId="AD" clId="Web-{FB9258F4-5780-ED1D-163B-8FD4C9981AD2}" dt="2021-05-21T08:53:56.594" v="105" actId="20577"/>
          <ac:spMkLst>
            <pc:docMk/>
            <pc:sldMk cId="1209450422" sldId="271"/>
            <ac:spMk id="3" creationId="{E97223A4-8324-4D33-9465-6D6A18A9D589}"/>
          </ac:spMkLst>
        </pc:spChg>
      </pc:sldChg>
      <pc:sldChg chg="addSp delSp modSp new mod setBg">
        <pc:chgData name="Meg Dudding" userId="S::megdudding.smrp@dbat.org.uk::7a920b64-d723-41a7-a4e6-0c9d4217ccf0" providerId="AD" clId="Web-{FB9258F4-5780-ED1D-163B-8FD4C9981AD2}" dt="2021-05-21T09:10:18.337" v="1094"/>
        <pc:sldMkLst>
          <pc:docMk/>
          <pc:sldMk cId="1688469106" sldId="271"/>
        </pc:sldMkLst>
        <pc:spChg chg="mod">
          <ac:chgData name="Meg Dudding" userId="S::megdudding.smrp@dbat.org.uk::7a920b64-d723-41a7-a4e6-0c9d4217ccf0" providerId="AD" clId="Web-{FB9258F4-5780-ED1D-163B-8FD4C9981AD2}" dt="2021-05-21T09:10:18.337" v="1094"/>
          <ac:spMkLst>
            <pc:docMk/>
            <pc:sldMk cId="1688469106" sldId="271"/>
            <ac:spMk id="2" creationId="{5D06AA4D-B820-43CC-BE6D-C31DB1C397AA}"/>
          </ac:spMkLst>
        </pc:spChg>
        <pc:spChg chg="mod">
          <ac:chgData name="Meg Dudding" userId="S::megdudding.smrp@dbat.org.uk::7a920b64-d723-41a7-a4e6-0c9d4217ccf0" providerId="AD" clId="Web-{FB9258F4-5780-ED1D-163B-8FD4C9981AD2}" dt="2021-05-21T09:10:18.337" v="1094"/>
          <ac:spMkLst>
            <pc:docMk/>
            <pc:sldMk cId="1688469106" sldId="271"/>
            <ac:spMk id="3" creationId="{747FA51E-3A8A-421B-B3A9-ECDC81B407D1}"/>
          </ac:spMkLst>
        </pc:spChg>
        <pc:spChg chg="add del">
          <ac:chgData name="Meg Dudding" userId="S::megdudding.smrp@dbat.org.uk::7a920b64-d723-41a7-a4e6-0c9d4217ccf0" providerId="AD" clId="Web-{FB9258F4-5780-ED1D-163B-8FD4C9981AD2}" dt="2021-05-21T09:10:18.337" v="1094"/>
          <ac:spMkLst>
            <pc:docMk/>
            <pc:sldMk cId="1688469106" sldId="271"/>
            <ac:spMk id="8" creationId="{081EA652-8C6A-4E69-BEB9-170809474553}"/>
          </ac:spMkLst>
        </pc:spChg>
        <pc:spChg chg="add del">
          <ac:chgData name="Meg Dudding" userId="S::megdudding.smrp@dbat.org.uk::7a920b64-d723-41a7-a4e6-0c9d4217ccf0" providerId="AD" clId="Web-{FB9258F4-5780-ED1D-163B-8FD4C9981AD2}" dt="2021-05-21T09:10:18.337" v="1094"/>
          <ac:spMkLst>
            <pc:docMk/>
            <pc:sldMk cId="1688469106" sldId="271"/>
            <ac:spMk id="10" creationId="{5298780A-33B9-4EA2-8F67-DE68AD62841B}"/>
          </ac:spMkLst>
        </pc:spChg>
        <pc:spChg chg="add del">
          <ac:chgData name="Meg Dudding" userId="S::megdudding.smrp@dbat.org.uk::7a920b64-d723-41a7-a4e6-0c9d4217ccf0" providerId="AD" clId="Web-{FB9258F4-5780-ED1D-163B-8FD4C9981AD2}" dt="2021-05-21T09:10:18.337" v="1094"/>
          <ac:spMkLst>
            <pc:docMk/>
            <pc:sldMk cId="1688469106" sldId="271"/>
            <ac:spMk id="12" creationId="{7F488E8B-4E1E-4402-8935-D4E6C02615C7}"/>
          </ac:spMkLst>
        </pc:spChg>
        <pc:spChg chg="add">
          <ac:chgData name="Meg Dudding" userId="S::megdudding.smrp@dbat.org.uk::7a920b64-d723-41a7-a4e6-0c9d4217ccf0" providerId="AD" clId="Web-{FB9258F4-5780-ED1D-163B-8FD4C9981AD2}" dt="2021-05-21T09:10:18.337" v="1094"/>
          <ac:spMkLst>
            <pc:docMk/>
            <pc:sldMk cId="1688469106" sldId="271"/>
            <ac:spMk id="16" creationId="{081EA652-8C6A-4E69-BEB9-170809474553}"/>
          </ac:spMkLst>
        </pc:spChg>
        <pc:spChg chg="add">
          <ac:chgData name="Meg Dudding" userId="S::megdudding.smrp@dbat.org.uk::7a920b64-d723-41a7-a4e6-0c9d4217ccf0" providerId="AD" clId="Web-{FB9258F4-5780-ED1D-163B-8FD4C9981AD2}" dt="2021-05-21T09:10:18.337" v="1094"/>
          <ac:spMkLst>
            <pc:docMk/>
            <pc:sldMk cId="1688469106" sldId="271"/>
            <ac:spMk id="17" creationId="{5298780A-33B9-4EA2-8F67-DE68AD62841B}"/>
          </ac:spMkLst>
        </pc:spChg>
        <pc:spChg chg="add">
          <ac:chgData name="Meg Dudding" userId="S::megdudding.smrp@dbat.org.uk::7a920b64-d723-41a7-a4e6-0c9d4217ccf0" providerId="AD" clId="Web-{FB9258F4-5780-ED1D-163B-8FD4C9981AD2}" dt="2021-05-21T09:10:18.337" v="1094"/>
          <ac:spMkLst>
            <pc:docMk/>
            <pc:sldMk cId="1688469106" sldId="271"/>
            <ac:spMk id="18" creationId="{7F488E8B-4E1E-4402-8935-D4E6C02615C7}"/>
          </ac:spMkLst>
        </pc:spChg>
        <pc:spChg chg="add del">
          <ac:chgData name="Meg Dudding" userId="S::megdudding.smrp@dbat.org.uk::7a920b64-d723-41a7-a4e6-0c9d4217ccf0" providerId="AD" clId="Web-{FB9258F4-5780-ED1D-163B-8FD4C9981AD2}" dt="2021-05-21T09:10:18.321" v="1093"/>
          <ac:spMkLst>
            <pc:docMk/>
            <pc:sldMk cId="1688469106" sldId="271"/>
            <ac:spMk id="19" creationId="{84697CDA-BDB7-4883-B48B-1D4EDB2F0E93}"/>
          </ac:spMkLst>
        </pc:spChg>
        <pc:spChg chg="add del">
          <ac:chgData name="Meg Dudding" userId="S::megdudding.smrp@dbat.org.uk::7a920b64-d723-41a7-a4e6-0c9d4217ccf0" providerId="AD" clId="Web-{FB9258F4-5780-ED1D-163B-8FD4C9981AD2}" dt="2021-05-21T09:10:18.321" v="1093"/>
          <ac:spMkLst>
            <pc:docMk/>
            <pc:sldMk cId="1688469106" sldId="271"/>
            <ac:spMk id="21" creationId="{0DC0EC46-2230-4728-856D-F3531112101A}"/>
          </ac:spMkLst>
        </pc:spChg>
        <pc:spChg chg="add del">
          <ac:chgData name="Meg Dudding" userId="S::megdudding.smrp@dbat.org.uk::7a920b64-d723-41a7-a4e6-0c9d4217ccf0" providerId="AD" clId="Web-{FB9258F4-5780-ED1D-163B-8FD4C9981AD2}" dt="2021-05-21T09:10:18.321" v="1093"/>
          <ac:spMkLst>
            <pc:docMk/>
            <pc:sldMk cId="1688469106" sldId="271"/>
            <ac:spMk id="23" creationId="{16A12243-4887-4E89-8347-1146AE5D14FC}"/>
          </ac:spMkLst>
        </pc:spChg>
        <pc:cxnChg chg="add del">
          <ac:chgData name="Meg Dudding" userId="S::megdudding.smrp@dbat.org.uk::7a920b64-d723-41a7-a4e6-0c9d4217ccf0" providerId="AD" clId="Web-{FB9258F4-5780-ED1D-163B-8FD4C9981AD2}" dt="2021-05-21T09:10:18.337" v="1094"/>
          <ac:cxnSpMkLst>
            <pc:docMk/>
            <pc:sldMk cId="1688469106" sldId="271"/>
            <ac:cxnSpMk id="14" creationId="{23AAC9B5-8015-485C-ACF9-A750390E9A56}"/>
          </ac:cxnSpMkLst>
        </pc:cxnChg>
      </pc:sldChg>
      <pc:sldChg chg="addSp delSp modSp">
        <pc:chgData name="Meg Dudding" userId="S::megdudding.smrp@dbat.org.uk::7a920b64-d723-41a7-a4e6-0c9d4217ccf0" providerId="AD" clId="Web-{FB9258F4-5780-ED1D-163B-8FD4C9981AD2}" dt="2021-05-21T09:18:41.568" v="1748"/>
        <pc:sldMkLst>
          <pc:docMk/>
          <pc:sldMk cId="1800101479" sldId="272"/>
        </pc:sldMkLst>
        <pc:spChg chg="mod">
          <ac:chgData name="Meg Dudding" userId="S::megdudding.smrp@dbat.org.uk::7a920b64-d723-41a7-a4e6-0c9d4217ccf0" providerId="AD" clId="Web-{FB9258F4-5780-ED1D-163B-8FD4C9981AD2}" dt="2021-05-21T09:18:41.568" v="1748"/>
          <ac:spMkLst>
            <pc:docMk/>
            <pc:sldMk cId="1800101479" sldId="272"/>
            <ac:spMk id="2" creationId="{5D06AA4D-B820-43CC-BE6D-C31DB1C397AA}"/>
          </ac:spMkLst>
        </pc:spChg>
        <pc:spChg chg="mod">
          <ac:chgData name="Meg Dudding" userId="S::megdudding.smrp@dbat.org.uk::7a920b64-d723-41a7-a4e6-0c9d4217ccf0" providerId="AD" clId="Web-{FB9258F4-5780-ED1D-163B-8FD4C9981AD2}" dt="2021-05-21T09:18:41.568" v="1748"/>
          <ac:spMkLst>
            <pc:docMk/>
            <pc:sldMk cId="1800101479" sldId="272"/>
            <ac:spMk id="3" creationId="{747FA51E-3A8A-421B-B3A9-ECDC81B407D1}"/>
          </ac:spMkLst>
        </pc:spChg>
        <pc:spChg chg="del">
          <ac:chgData name="Meg Dudding" userId="S::megdudding.smrp@dbat.org.uk::7a920b64-d723-41a7-a4e6-0c9d4217ccf0" providerId="AD" clId="Web-{FB9258F4-5780-ED1D-163B-8FD4C9981AD2}" dt="2021-05-21T09:18:41.568" v="1748"/>
          <ac:spMkLst>
            <pc:docMk/>
            <pc:sldMk cId="1800101479" sldId="272"/>
            <ac:spMk id="13" creationId="{7CB4857B-ED7C-444D-9F04-2F885114A1C2}"/>
          </ac:spMkLst>
        </pc:spChg>
        <pc:spChg chg="del">
          <ac:chgData name="Meg Dudding" userId="S::megdudding.smrp@dbat.org.uk::7a920b64-d723-41a7-a4e6-0c9d4217ccf0" providerId="AD" clId="Web-{FB9258F4-5780-ED1D-163B-8FD4C9981AD2}" dt="2021-05-21T09:18:41.568" v="1748"/>
          <ac:spMkLst>
            <pc:docMk/>
            <pc:sldMk cId="1800101479" sldId="272"/>
            <ac:spMk id="15" creationId="{D18046FB-44EA-4FD8-A585-EA09A319B2D0}"/>
          </ac:spMkLst>
        </pc:spChg>
        <pc:spChg chg="del">
          <ac:chgData name="Meg Dudding" userId="S::megdudding.smrp@dbat.org.uk::7a920b64-d723-41a7-a4e6-0c9d4217ccf0" providerId="AD" clId="Web-{FB9258F4-5780-ED1D-163B-8FD4C9981AD2}" dt="2021-05-21T09:18:41.568" v="1748"/>
          <ac:spMkLst>
            <pc:docMk/>
            <pc:sldMk cId="1800101479" sldId="272"/>
            <ac:spMk id="17" creationId="{479F5F2B-8B58-4140-AE6A-51F6C67B18D9}"/>
          </ac:spMkLst>
        </pc:spChg>
        <pc:spChg chg="add">
          <ac:chgData name="Meg Dudding" userId="S::megdudding.smrp@dbat.org.uk::7a920b64-d723-41a7-a4e6-0c9d4217ccf0" providerId="AD" clId="Web-{FB9258F4-5780-ED1D-163B-8FD4C9981AD2}" dt="2021-05-21T09:18:41.568" v="1748"/>
          <ac:spMkLst>
            <pc:docMk/>
            <pc:sldMk cId="1800101479" sldId="272"/>
            <ac:spMk id="22" creationId="{081EA652-8C6A-4E69-BEB9-170809474553}"/>
          </ac:spMkLst>
        </pc:spChg>
        <pc:spChg chg="add">
          <ac:chgData name="Meg Dudding" userId="S::megdudding.smrp@dbat.org.uk::7a920b64-d723-41a7-a4e6-0c9d4217ccf0" providerId="AD" clId="Web-{FB9258F4-5780-ED1D-163B-8FD4C9981AD2}" dt="2021-05-21T09:18:41.568" v="1748"/>
          <ac:spMkLst>
            <pc:docMk/>
            <pc:sldMk cId="1800101479" sldId="272"/>
            <ac:spMk id="24" creationId="{5298780A-33B9-4EA2-8F67-DE68AD62841B}"/>
          </ac:spMkLst>
        </pc:spChg>
        <pc:spChg chg="add">
          <ac:chgData name="Meg Dudding" userId="S::megdudding.smrp@dbat.org.uk::7a920b64-d723-41a7-a4e6-0c9d4217ccf0" providerId="AD" clId="Web-{FB9258F4-5780-ED1D-163B-8FD4C9981AD2}" dt="2021-05-21T09:18:41.568" v="1748"/>
          <ac:spMkLst>
            <pc:docMk/>
            <pc:sldMk cId="1800101479" sldId="272"/>
            <ac:spMk id="26" creationId="{7F488E8B-4E1E-4402-8935-D4E6C02615C7}"/>
          </ac:spMkLst>
        </pc:spChg>
      </pc:sldChg>
      <pc:sldChg chg="addSp modSp new mod setBg">
        <pc:chgData name="Meg Dudding" userId="S::megdudding.smrp@dbat.org.uk::7a920b64-d723-41a7-a4e6-0c9d4217ccf0" providerId="AD" clId="Web-{FB9258F4-5780-ED1D-163B-8FD4C9981AD2}" dt="2021-05-21T09:09:03.241" v="1077" actId="20577"/>
        <pc:sldMkLst>
          <pc:docMk/>
          <pc:sldMk cId="2034429940" sldId="273"/>
        </pc:sldMkLst>
        <pc:spChg chg="mod">
          <ac:chgData name="Meg Dudding" userId="S::megdudding.smrp@dbat.org.uk::7a920b64-d723-41a7-a4e6-0c9d4217ccf0" providerId="AD" clId="Web-{FB9258F4-5780-ED1D-163B-8FD4C9981AD2}" dt="2021-05-21T09:05:15.486" v="824" actId="1076"/>
          <ac:spMkLst>
            <pc:docMk/>
            <pc:sldMk cId="2034429940" sldId="273"/>
            <ac:spMk id="2" creationId="{8F811AFD-F1BE-4211-92E4-7C4728F86FC3}"/>
          </ac:spMkLst>
        </pc:spChg>
        <pc:spChg chg="mod">
          <ac:chgData name="Meg Dudding" userId="S::megdudding.smrp@dbat.org.uk::7a920b64-d723-41a7-a4e6-0c9d4217ccf0" providerId="AD" clId="Web-{FB9258F4-5780-ED1D-163B-8FD4C9981AD2}" dt="2021-05-21T09:09:03.241" v="1077" actId="20577"/>
          <ac:spMkLst>
            <pc:docMk/>
            <pc:sldMk cId="2034429940" sldId="273"/>
            <ac:spMk id="3" creationId="{4C63E4FA-4F4C-43D6-95DF-E721DB42FC76}"/>
          </ac:spMkLst>
        </pc:spChg>
        <pc:spChg chg="add">
          <ac:chgData name="Meg Dudding" userId="S::megdudding.smrp@dbat.org.uk::7a920b64-d723-41a7-a4e6-0c9d4217ccf0" providerId="AD" clId="Web-{FB9258F4-5780-ED1D-163B-8FD4C9981AD2}" dt="2021-05-21T09:04:46.282" v="779"/>
          <ac:spMkLst>
            <pc:docMk/>
            <pc:sldMk cId="2034429940" sldId="273"/>
            <ac:spMk id="9" creationId="{4AC6B390-BC59-4F1D-A0EE-D71A92F0A0B2}"/>
          </ac:spMkLst>
        </pc:spChg>
        <pc:spChg chg="add">
          <ac:chgData name="Meg Dudding" userId="S::megdudding.smrp@dbat.org.uk::7a920b64-d723-41a7-a4e6-0c9d4217ccf0" providerId="AD" clId="Web-{FB9258F4-5780-ED1D-163B-8FD4C9981AD2}" dt="2021-05-21T09:04:46.282" v="779"/>
          <ac:spMkLst>
            <pc:docMk/>
            <pc:sldMk cId="2034429940" sldId="273"/>
            <ac:spMk id="11" creationId="{B6C60D79-16F1-4C4B-B7E3-7634E7069CDE}"/>
          </ac:spMkLst>
        </pc:spChg>
        <pc:spChg chg="add">
          <ac:chgData name="Meg Dudding" userId="S::megdudding.smrp@dbat.org.uk::7a920b64-d723-41a7-a4e6-0c9d4217ccf0" providerId="AD" clId="Web-{FB9258F4-5780-ED1D-163B-8FD4C9981AD2}" dt="2021-05-21T09:04:46.282" v="779"/>
          <ac:spMkLst>
            <pc:docMk/>
            <pc:sldMk cId="2034429940" sldId="273"/>
            <ac:spMk id="13" creationId="{426B127E-6498-4C77-9C9D-4553A5113B80}"/>
          </ac:spMkLst>
        </pc:spChg>
        <pc:picChg chg="add mod ord">
          <ac:chgData name="Meg Dudding" userId="S::megdudding.smrp@dbat.org.uk::7a920b64-d723-41a7-a4e6-0c9d4217ccf0" providerId="AD" clId="Web-{FB9258F4-5780-ED1D-163B-8FD4C9981AD2}" dt="2021-05-21T09:04:46.282" v="779"/>
          <ac:picMkLst>
            <pc:docMk/>
            <pc:sldMk cId="2034429940" sldId="273"/>
            <ac:picMk id="4" creationId="{938B232E-6BE6-492C-B21B-CF5F5D2B5605}"/>
          </ac:picMkLst>
        </pc:picChg>
      </pc:sldChg>
      <pc:sldChg chg="addSp modSp new mod setBg">
        <pc:chgData name="Meg Dudding" userId="S::megdudding.smrp@dbat.org.uk::7a920b64-d723-41a7-a4e6-0c9d4217ccf0" providerId="AD" clId="Web-{FB9258F4-5780-ED1D-163B-8FD4C9981AD2}" dt="2021-05-21T09:10:42.306" v="1097" actId="14100"/>
        <pc:sldMkLst>
          <pc:docMk/>
          <pc:sldMk cId="763531364" sldId="274"/>
        </pc:sldMkLst>
        <pc:spChg chg="mod">
          <ac:chgData name="Meg Dudding" userId="S::megdudding.smrp@dbat.org.uk::7a920b64-d723-41a7-a4e6-0c9d4217ccf0" providerId="AD" clId="Web-{FB9258F4-5780-ED1D-163B-8FD4C9981AD2}" dt="2021-05-21T09:10:35.681" v="1095"/>
          <ac:spMkLst>
            <pc:docMk/>
            <pc:sldMk cId="763531364" sldId="274"/>
            <ac:spMk id="2" creationId="{43C0FFD0-898B-4C59-8058-198D19AB97D7}"/>
          </ac:spMkLst>
        </pc:spChg>
        <pc:spChg chg="mod">
          <ac:chgData name="Meg Dudding" userId="S::megdudding.smrp@dbat.org.uk::7a920b64-d723-41a7-a4e6-0c9d4217ccf0" providerId="AD" clId="Web-{FB9258F4-5780-ED1D-163B-8FD4C9981AD2}" dt="2021-05-21T09:10:42.306" v="1097" actId="14100"/>
          <ac:spMkLst>
            <pc:docMk/>
            <pc:sldMk cId="763531364" sldId="274"/>
            <ac:spMk id="3" creationId="{3F996DB9-DEAF-4891-BD96-6DCBD9A55A52}"/>
          </ac:spMkLst>
        </pc:spChg>
        <pc:spChg chg="add">
          <ac:chgData name="Meg Dudding" userId="S::megdudding.smrp@dbat.org.uk::7a920b64-d723-41a7-a4e6-0c9d4217ccf0" providerId="AD" clId="Web-{FB9258F4-5780-ED1D-163B-8FD4C9981AD2}" dt="2021-05-21T09:10:35.681" v="1095"/>
          <ac:spMkLst>
            <pc:docMk/>
            <pc:sldMk cId="763531364" sldId="274"/>
            <ac:spMk id="8" creationId="{081EA652-8C6A-4E69-BEB9-170809474553}"/>
          </ac:spMkLst>
        </pc:spChg>
        <pc:spChg chg="add">
          <ac:chgData name="Meg Dudding" userId="S::megdudding.smrp@dbat.org.uk::7a920b64-d723-41a7-a4e6-0c9d4217ccf0" providerId="AD" clId="Web-{FB9258F4-5780-ED1D-163B-8FD4C9981AD2}" dt="2021-05-21T09:10:35.681" v="1095"/>
          <ac:spMkLst>
            <pc:docMk/>
            <pc:sldMk cId="763531364" sldId="274"/>
            <ac:spMk id="10" creationId="{5298780A-33B9-4EA2-8F67-DE68AD62841B}"/>
          </ac:spMkLst>
        </pc:spChg>
        <pc:spChg chg="add">
          <ac:chgData name="Meg Dudding" userId="S::megdudding.smrp@dbat.org.uk::7a920b64-d723-41a7-a4e6-0c9d4217ccf0" providerId="AD" clId="Web-{FB9258F4-5780-ED1D-163B-8FD4C9981AD2}" dt="2021-05-21T09:10:35.681" v="1095"/>
          <ac:spMkLst>
            <pc:docMk/>
            <pc:sldMk cId="763531364" sldId="274"/>
            <ac:spMk id="12" creationId="{7F488E8B-4E1E-4402-8935-D4E6C02615C7}"/>
          </ac:spMkLst>
        </pc:spChg>
      </pc:sldChg>
      <pc:sldChg chg="addSp modSp new mod setBg">
        <pc:chgData name="Meg Dudding" userId="S::megdudding.smrp@dbat.org.uk::7a920b64-d723-41a7-a4e6-0c9d4217ccf0" providerId="AD" clId="Web-{FB9258F4-5780-ED1D-163B-8FD4C9981AD2}" dt="2021-05-21T09:20:56.727" v="1927" actId="20577"/>
        <pc:sldMkLst>
          <pc:docMk/>
          <pc:sldMk cId="390733709" sldId="275"/>
        </pc:sldMkLst>
        <pc:spChg chg="mod">
          <ac:chgData name="Meg Dudding" userId="S::megdudding.smrp@dbat.org.uk::7a920b64-d723-41a7-a4e6-0c9d4217ccf0" providerId="AD" clId="Web-{FB9258F4-5780-ED1D-163B-8FD4C9981AD2}" dt="2021-05-21T09:18:34.177" v="1747"/>
          <ac:spMkLst>
            <pc:docMk/>
            <pc:sldMk cId="390733709" sldId="275"/>
            <ac:spMk id="2" creationId="{DA8ED834-C588-4948-BBB4-1158A91F4B5B}"/>
          </ac:spMkLst>
        </pc:spChg>
        <pc:spChg chg="mod">
          <ac:chgData name="Meg Dudding" userId="S::megdudding.smrp@dbat.org.uk::7a920b64-d723-41a7-a4e6-0c9d4217ccf0" providerId="AD" clId="Web-{FB9258F4-5780-ED1D-163B-8FD4C9981AD2}" dt="2021-05-21T09:20:56.727" v="1927" actId="20577"/>
          <ac:spMkLst>
            <pc:docMk/>
            <pc:sldMk cId="390733709" sldId="275"/>
            <ac:spMk id="3" creationId="{16C7D6A1-0FC5-4C85-B91C-A9672DED2DBC}"/>
          </ac:spMkLst>
        </pc:spChg>
        <pc:spChg chg="add">
          <ac:chgData name="Meg Dudding" userId="S::megdudding.smrp@dbat.org.uk::7a920b64-d723-41a7-a4e6-0c9d4217ccf0" providerId="AD" clId="Web-{FB9258F4-5780-ED1D-163B-8FD4C9981AD2}" dt="2021-05-21T09:18:34.177" v="1747"/>
          <ac:spMkLst>
            <pc:docMk/>
            <pc:sldMk cId="390733709" sldId="275"/>
            <ac:spMk id="8" creationId="{081EA652-8C6A-4E69-BEB9-170809474553}"/>
          </ac:spMkLst>
        </pc:spChg>
        <pc:spChg chg="add">
          <ac:chgData name="Meg Dudding" userId="S::megdudding.smrp@dbat.org.uk::7a920b64-d723-41a7-a4e6-0c9d4217ccf0" providerId="AD" clId="Web-{FB9258F4-5780-ED1D-163B-8FD4C9981AD2}" dt="2021-05-21T09:18:34.177" v="1747"/>
          <ac:spMkLst>
            <pc:docMk/>
            <pc:sldMk cId="390733709" sldId="275"/>
            <ac:spMk id="10" creationId="{5298780A-33B9-4EA2-8F67-DE68AD62841B}"/>
          </ac:spMkLst>
        </pc:spChg>
        <pc:spChg chg="add">
          <ac:chgData name="Meg Dudding" userId="S::megdudding.smrp@dbat.org.uk::7a920b64-d723-41a7-a4e6-0c9d4217ccf0" providerId="AD" clId="Web-{FB9258F4-5780-ED1D-163B-8FD4C9981AD2}" dt="2021-05-21T09:18:34.177" v="1747"/>
          <ac:spMkLst>
            <pc:docMk/>
            <pc:sldMk cId="390733709" sldId="275"/>
            <ac:spMk id="12" creationId="{7F488E8B-4E1E-4402-8935-D4E6C02615C7}"/>
          </ac:spMkLst>
        </pc:spChg>
      </pc:sldChg>
      <pc:sldChg chg="addSp delSp modSp new ord">
        <pc:chgData name="Meg Dudding" userId="S::megdudding.smrp@dbat.org.uk::7a920b64-d723-41a7-a4e6-0c9d4217ccf0" providerId="AD" clId="Web-{FB9258F4-5780-ED1D-163B-8FD4C9981AD2}" dt="2021-05-21T10:31:49.555" v="3321"/>
        <pc:sldMkLst>
          <pc:docMk/>
          <pc:sldMk cId="1849392993" sldId="276"/>
        </pc:sldMkLst>
        <pc:spChg chg="mod">
          <ac:chgData name="Meg Dudding" userId="S::megdudding.smrp@dbat.org.uk::7a920b64-d723-41a7-a4e6-0c9d4217ccf0" providerId="AD" clId="Web-{FB9258F4-5780-ED1D-163B-8FD4C9981AD2}" dt="2021-05-21T09:52:29.585" v="2423" actId="20577"/>
          <ac:spMkLst>
            <pc:docMk/>
            <pc:sldMk cId="1849392993" sldId="276"/>
            <ac:spMk id="2" creationId="{7E37C47C-6736-48D0-9EEF-287301DEDB47}"/>
          </ac:spMkLst>
        </pc:spChg>
        <pc:spChg chg="mod">
          <ac:chgData name="Meg Dudding" userId="S::megdudding.smrp@dbat.org.uk::7a920b64-d723-41a7-a4e6-0c9d4217ccf0" providerId="AD" clId="Web-{FB9258F4-5780-ED1D-163B-8FD4C9981AD2}" dt="2021-05-21T09:52:17.382" v="2419" actId="20577"/>
          <ac:spMkLst>
            <pc:docMk/>
            <pc:sldMk cId="1849392993" sldId="276"/>
            <ac:spMk id="3" creationId="{5F3237D7-965A-48C7-BBEF-07193A05115D}"/>
          </ac:spMkLst>
        </pc:spChg>
        <pc:spChg chg="add mod">
          <ac:chgData name="Meg Dudding" userId="S::megdudding.smrp@dbat.org.uk::7a920b64-d723-41a7-a4e6-0c9d4217ccf0" providerId="AD" clId="Web-{FB9258F4-5780-ED1D-163B-8FD4C9981AD2}" dt="2021-05-21T10:18:59.517" v="2897" actId="14100"/>
          <ac:spMkLst>
            <pc:docMk/>
            <pc:sldMk cId="1849392993" sldId="276"/>
            <ac:spMk id="5" creationId="{67498101-062C-4812-841F-BDAD5ED23624}"/>
          </ac:spMkLst>
        </pc:spChg>
        <pc:picChg chg="add del mod">
          <ac:chgData name="Meg Dudding" userId="S::megdudding.smrp@dbat.org.uk::7a920b64-d723-41a7-a4e6-0c9d4217ccf0" providerId="AD" clId="Web-{FB9258F4-5780-ED1D-163B-8FD4C9981AD2}" dt="2021-05-21T10:16:55.245" v="2629"/>
          <ac:picMkLst>
            <pc:docMk/>
            <pc:sldMk cId="1849392993" sldId="276"/>
            <ac:picMk id="4" creationId="{8A5061E0-09F5-4D55-9860-CB74BFB62FEF}"/>
          </ac:picMkLst>
        </pc:picChg>
      </pc:sldChg>
      <pc:sldChg chg="addSp modSp new mod setBg">
        <pc:chgData name="Meg Dudding" userId="S::megdudding.smrp@dbat.org.uk::7a920b64-d723-41a7-a4e6-0c9d4217ccf0" providerId="AD" clId="Web-{FB9258F4-5780-ED1D-163B-8FD4C9981AD2}" dt="2021-05-21T10:29:59.909" v="3308" actId="20577"/>
        <pc:sldMkLst>
          <pc:docMk/>
          <pc:sldMk cId="2058989840" sldId="277"/>
        </pc:sldMkLst>
        <pc:spChg chg="mod">
          <ac:chgData name="Meg Dudding" userId="S::megdudding.smrp@dbat.org.uk::7a920b64-d723-41a7-a4e6-0c9d4217ccf0" providerId="AD" clId="Web-{FB9258F4-5780-ED1D-163B-8FD4C9981AD2}" dt="2021-05-21T10:29:54.846" v="3303" actId="20577"/>
          <ac:spMkLst>
            <pc:docMk/>
            <pc:sldMk cId="2058989840" sldId="277"/>
            <ac:spMk id="2" creationId="{31113C28-18AB-4DE8-AD9C-35225101ACBF}"/>
          </ac:spMkLst>
        </pc:spChg>
        <pc:spChg chg="mod">
          <ac:chgData name="Meg Dudding" userId="S::megdudding.smrp@dbat.org.uk::7a920b64-d723-41a7-a4e6-0c9d4217ccf0" providerId="AD" clId="Web-{FB9258F4-5780-ED1D-163B-8FD4C9981AD2}" dt="2021-05-21T10:29:59.909" v="3308" actId="20577"/>
          <ac:spMkLst>
            <pc:docMk/>
            <pc:sldMk cId="2058989840" sldId="277"/>
            <ac:spMk id="3" creationId="{C1BB2DE6-A70C-4977-A2CA-B99D73677848}"/>
          </ac:spMkLst>
        </pc:spChg>
        <pc:spChg chg="add">
          <ac:chgData name="Meg Dudding" userId="S::megdudding.smrp@dbat.org.uk::7a920b64-d723-41a7-a4e6-0c9d4217ccf0" providerId="AD" clId="Web-{FB9258F4-5780-ED1D-163B-8FD4C9981AD2}" dt="2021-05-21T10:29:48.330" v="3299"/>
          <ac:spMkLst>
            <pc:docMk/>
            <pc:sldMk cId="2058989840" sldId="277"/>
            <ac:spMk id="9" creationId="{8FC9BE17-9A7B-462D-AE50-3D8777387304}"/>
          </ac:spMkLst>
        </pc:spChg>
        <pc:spChg chg="add">
          <ac:chgData name="Meg Dudding" userId="S::megdudding.smrp@dbat.org.uk::7a920b64-d723-41a7-a4e6-0c9d4217ccf0" providerId="AD" clId="Web-{FB9258F4-5780-ED1D-163B-8FD4C9981AD2}" dt="2021-05-21T10:29:48.330" v="3299"/>
          <ac:spMkLst>
            <pc:docMk/>
            <pc:sldMk cId="2058989840" sldId="277"/>
            <ac:spMk id="11" creationId="{3EBE8569-6AEC-4B8C-8D53-2DE337CDBA65}"/>
          </ac:spMkLst>
        </pc:spChg>
        <pc:spChg chg="add">
          <ac:chgData name="Meg Dudding" userId="S::megdudding.smrp@dbat.org.uk::7a920b64-d723-41a7-a4e6-0c9d4217ccf0" providerId="AD" clId="Web-{FB9258F4-5780-ED1D-163B-8FD4C9981AD2}" dt="2021-05-21T10:29:48.330" v="3299"/>
          <ac:spMkLst>
            <pc:docMk/>
            <pc:sldMk cId="2058989840" sldId="277"/>
            <ac:spMk id="13" creationId="{55D4142C-5077-457F-A6AD-3FECFDB39685}"/>
          </ac:spMkLst>
        </pc:spChg>
        <pc:spChg chg="add">
          <ac:chgData name="Meg Dudding" userId="S::megdudding.smrp@dbat.org.uk::7a920b64-d723-41a7-a4e6-0c9d4217ccf0" providerId="AD" clId="Web-{FB9258F4-5780-ED1D-163B-8FD4C9981AD2}" dt="2021-05-21T10:29:48.330" v="3299"/>
          <ac:spMkLst>
            <pc:docMk/>
            <pc:sldMk cId="2058989840" sldId="277"/>
            <ac:spMk id="15" creationId="{7A5F0580-5EE9-419F-96EE-B6529EF6E7D0}"/>
          </ac:spMkLst>
        </pc:spChg>
        <pc:picChg chg="add mod ord">
          <ac:chgData name="Meg Dudding" userId="S::megdudding.smrp@dbat.org.uk::7a920b64-d723-41a7-a4e6-0c9d4217ccf0" providerId="AD" clId="Web-{FB9258F4-5780-ED1D-163B-8FD4C9981AD2}" dt="2021-05-21T10:29:48.330" v="3299"/>
          <ac:picMkLst>
            <pc:docMk/>
            <pc:sldMk cId="2058989840" sldId="277"/>
            <ac:picMk id="4" creationId="{4F0E778D-492E-47D0-922F-6B7AE07EE6AA}"/>
          </ac:picMkLst>
        </pc:picChg>
      </pc:sldChg>
    </pc:docChg>
  </pc:docChgLst>
  <pc:docChgLst>
    <pc:chgData name="Meg Dudding" userId="S::megdudding.smrp@dbat.org.uk::7a920b64-d723-41a7-a4e6-0c9d4217ccf0" providerId="AD" clId="Web-{769CB243-24DF-91C4-142C-CDA64B9A3E25}"/>
    <pc:docChg chg="modSld">
      <pc:chgData name="Meg Dudding" userId="S::megdudding.smrp@dbat.org.uk::7a920b64-d723-41a7-a4e6-0c9d4217ccf0" providerId="AD" clId="Web-{769CB243-24DF-91C4-142C-CDA64B9A3E25}" dt="2021-05-21T08:35:02.744" v="0" actId="1076"/>
      <pc:docMkLst>
        <pc:docMk/>
      </pc:docMkLst>
      <pc:sldChg chg="modSp">
        <pc:chgData name="Meg Dudding" userId="S::megdudding.smrp@dbat.org.uk::7a920b64-d723-41a7-a4e6-0c9d4217ccf0" providerId="AD" clId="Web-{769CB243-24DF-91C4-142C-CDA64B9A3E25}" dt="2021-05-21T08:35:02.744" v="0" actId="1076"/>
        <pc:sldMkLst>
          <pc:docMk/>
          <pc:sldMk cId="2428802434" sldId="260"/>
        </pc:sldMkLst>
        <pc:picChg chg="mod">
          <ac:chgData name="Meg Dudding" userId="S::megdudding.smrp@dbat.org.uk::7a920b64-d723-41a7-a4e6-0c9d4217ccf0" providerId="AD" clId="Web-{769CB243-24DF-91C4-142C-CDA64B9A3E25}" dt="2021-05-21T08:35:02.744" v="0" actId="1076"/>
          <ac:picMkLst>
            <pc:docMk/>
            <pc:sldMk cId="2428802434" sldId="260"/>
            <ac:picMk id="4" creationId="{0E0076F3-6884-4945-8071-6C340C23F8C5}"/>
          </ac:picMkLst>
        </pc:picChg>
      </pc:sldChg>
    </pc:docChg>
  </pc:docChgLst>
  <pc:docChgLst>
    <pc:chgData name="Meg Dudding" userId="S::megdudding.smrp@dbat.org.uk::7a920b64-d723-41a7-a4e6-0c9d4217ccf0" providerId="AD" clId="Web-{FBF292A6-7E37-47D0-3229-06E73E711F4F}"/>
    <pc:docChg chg="modSld">
      <pc:chgData name="Meg Dudding" userId="S::megdudding.smrp@dbat.org.uk::7a920b64-d723-41a7-a4e6-0c9d4217ccf0" providerId="AD" clId="Web-{FBF292A6-7E37-47D0-3229-06E73E711F4F}" dt="2021-05-24T15:51:56.328" v="4" actId="20577"/>
      <pc:docMkLst>
        <pc:docMk/>
      </pc:docMkLst>
      <pc:sldChg chg="addSp delSp modSp">
        <pc:chgData name="Meg Dudding" userId="S::megdudding.smrp@dbat.org.uk::7a920b64-d723-41a7-a4e6-0c9d4217ccf0" providerId="AD" clId="Web-{FBF292A6-7E37-47D0-3229-06E73E711F4F}" dt="2021-05-24T15:51:56.328" v="4" actId="20577"/>
        <pc:sldMkLst>
          <pc:docMk/>
          <pc:sldMk cId="3041899916" sldId="258"/>
        </pc:sldMkLst>
        <pc:spChg chg="mod">
          <ac:chgData name="Meg Dudding" userId="S::megdudding.smrp@dbat.org.uk::7a920b64-d723-41a7-a4e6-0c9d4217ccf0" providerId="AD" clId="Web-{FBF292A6-7E37-47D0-3229-06E73E711F4F}" dt="2021-05-24T15:51:56.328" v="4" actId="20577"/>
          <ac:spMkLst>
            <pc:docMk/>
            <pc:sldMk cId="3041899916" sldId="258"/>
            <ac:spMk id="2" creationId="{00000000-0000-0000-0000-000000000000}"/>
          </ac:spMkLst>
        </pc:spChg>
        <pc:spChg chg="del mod">
          <ac:chgData name="Meg Dudding" userId="S::megdudding.smrp@dbat.org.uk::7a920b64-d723-41a7-a4e6-0c9d4217ccf0" providerId="AD" clId="Web-{FBF292A6-7E37-47D0-3229-06E73E711F4F}" dt="2021-05-24T15:51:50.359" v="1"/>
          <ac:spMkLst>
            <pc:docMk/>
            <pc:sldMk cId="3041899916" sldId="258"/>
            <ac:spMk id="3" creationId="{00000000-0000-0000-0000-000000000000}"/>
          </ac:spMkLst>
        </pc:spChg>
        <pc:spChg chg="add del mod">
          <ac:chgData name="Meg Dudding" userId="S::megdudding.smrp@dbat.org.uk::7a920b64-d723-41a7-a4e6-0c9d4217ccf0" providerId="AD" clId="Web-{FBF292A6-7E37-47D0-3229-06E73E711F4F}" dt="2021-05-24T15:51:52.359" v="2"/>
          <ac:spMkLst>
            <pc:docMk/>
            <pc:sldMk cId="3041899916" sldId="258"/>
            <ac:spMk id="5" creationId="{E3A97B49-87E9-4BA5-9686-D571B974735B}"/>
          </ac:spMkLst>
        </pc:spChg>
      </pc:sldChg>
    </pc:docChg>
  </pc:docChgLst>
  <pc:docChgLst>
    <pc:chgData name="Kevin Fry" userId="S::kevinfry.smrp@dbat.org.uk::edb902b6-c102-414a-af9f-d8a82b8b812a" providerId="AD" clId="Web-{D9CBA844-C56B-2334-F049-420ACD3137B3}"/>
    <pc:docChg chg="addSld modSld">
      <pc:chgData name="Kevin Fry" userId="S::kevinfry.smrp@dbat.org.uk::edb902b6-c102-414a-af9f-d8a82b8b812a" providerId="AD" clId="Web-{D9CBA844-C56B-2334-F049-420ACD3137B3}" dt="2021-05-21T09:12:30.724" v="1162"/>
      <pc:docMkLst>
        <pc:docMk/>
      </pc:docMkLst>
      <pc:sldChg chg="modSp">
        <pc:chgData name="Kevin Fry" userId="S::kevinfry.smrp@dbat.org.uk::edb902b6-c102-414a-af9f-d8a82b8b812a" providerId="AD" clId="Web-{D9CBA844-C56B-2334-F049-420ACD3137B3}" dt="2021-05-21T08:53:16.447" v="1" actId="20577"/>
        <pc:sldMkLst>
          <pc:docMk/>
          <pc:sldMk cId="361745751" sldId="257"/>
        </pc:sldMkLst>
        <pc:spChg chg="mod">
          <ac:chgData name="Kevin Fry" userId="S::kevinfry.smrp@dbat.org.uk::edb902b6-c102-414a-af9f-d8a82b8b812a" providerId="AD" clId="Web-{D9CBA844-C56B-2334-F049-420ACD3137B3}" dt="2021-05-21T08:53:16.447" v="1" actId="20577"/>
          <ac:spMkLst>
            <pc:docMk/>
            <pc:sldMk cId="361745751" sldId="257"/>
            <ac:spMk id="2" creationId="{00000000-0000-0000-0000-000000000000}"/>
          </ac:spMkLst>
        </pc:spChg>
      </pc:sldChg>
      <pc:sldChg chg="modSp">
        <pc:chgData name="Kevin Fry" userId="S::kevinfry.smrp@dbat.org.uk::edb902b6-c102-414a-af9f-d8a82b8b812a" providerId="AD" clId="Web-{D9CBA844-C56B-2334-F049-420ACD3137B3}" dt="2021-05-21T08:53:53.324" v="16" actId="20577"/>
        <pc:sldMkLst>
          <pc:docMk/>
          <pc:sldMk cId="3041899916" sldId="258"/>
        </pc:sldMkLst>
        <pc:spChg chg="mod">
          <ac:chgData name="Kevin Fry" userId="S::kevinfry.smrp@dbat.org.uk::edb902b6-c102-414a-af9f-d8a82b8b812a" providerId="AD" clId="Web-{D9CBA844-C56B-2334-F049-420ACD3137B3}" dt="2021-05-21T08:53:53.324" v="16" actId="20577"/>
          <ac:spMkLst>
            <pc:docMk/>
            <pc:sldMk cId="3041899916" sldId="258"/>
            <ac:spMk id="2" creationId="{00000000-0000-0000-0000-000000000000}"/>
          </ac:spMkLst>
        </pc:spChg>
      </pc:sldChg>
      <pc:sldChg chg="modSp">
        <pc:chgData name="Kevin Fry" userId="S::kevinfry.smrp@dbat.org.uk::edb902b6-c102-414a-af9f-d8a82b8b812a" providerId="AD" clId="Web-{D9CBA844-C56B-2334-F049-420ACD3137B3}" dt="2021-05-21T08:54:08.981" v="20" actId="20577"/>
        <pc:sldMkLst>
          <pc:docMk/>
          <pc:sldMk cId="2428802434" sldId="260"/>
        </pc:sldMkLst>
        <pc:spChg chg="mod">
          <ac:chgData name="Kevin Fry" userId="S::kevinfry.smrp@dbat.org.uk::edb902b6-c102-414a-af9f-d8a82b8b812a" providerId="AD" clId="Web-{D9CBA844-C56B-2334-F049-420ACD3137B3}" dt="2021-05-21T08:54:08.981" v="20" actId="20577"/>
          <ac:spMkLst>
            <pc:docMk/>
            <pc:sldMk cId="2428802434" sldId="260"/>
            <ac:spMk id="2" creationId="{00000000-0000-0000-0000-000000000000}"/>
          </ac:spMkLst>
        </pc:spChg>
      </pc:sldChg>
      <pc:sldChg chg="modSp">
        <pc:chgData name="Kevin Fry" userId="S::kevinfry.smrp@dbat.org.uk::edb902b6-c102-414a-af9f-d8a82b8b812a" providerId="AD" clId="Web-{D9CBA844-C56B-2334-F049-420ACD3137B3}" dt="2021-05-21T08:54:47.296" v="31" actId="20577"/>
        <pc:sldMkLst>
          <pc:docMk/>
          <pc:sldMk cId="1621039920" sldId="261"/>
        </pc:sldMkLst>
        <pc:spChg chg="mod">
          <ac:chgData name="Kevin Fry" userId="S::kevinfry.smrp@dbat.org.uk::edb902b6-c102-414a-af9f-d8a82b8b812a" providerId="AD" clId="Web-{D9CBA844-C56B-2334-F049-420ACD3137B3}" dt="2021-05-21T08:54:47.296" v="31" actId="20577"/>
          <ac:spMkLst>
            <pc:docMk/>
            <pc:sldMk cId="1621039920" sldId="261"/>
            <ac:spMk id="2" creationId="{00000000-0000-0000-0000-000000000000}"/>
          </ac:spMkLst>
        </pc:spChg>
      </pc:sldChg>
      <pc:sldChg chg="modSp">
        <pc:chgData name="Kevin Fry" userId="S::kevinfry.smrp@dbat.org.uk::edb902b6-c102-414a-af9f-d8a82b8b812a" providerId="AD" clId="Web-{D9CBA844-C56B-2334-F049-420ACD3137B3}" dt="2021-05-21T08:54:57.188" v="34" actId="20577"/>
        <pc:sldMkLst>
          <pc:docMk/>
          <pc:sldMk cId="1447074747" sldId="262"/>
        </pc:sldMkLst>
        <pc:spChg chg="mod">
          <ac:chgData name="Kevin Fry" userId="S::kevinfry.smrp@dbat.org.uk::edb902b6-c102-414a-af9f-d8a82b8b812a" providerId="AD" clId="Web-{D9CBA844-C56B-2334-F049-420ACD3137B3}" dt="2021-05-21T08:54:57.188" v="34" actId="20577"/>
          <ac:spMkLst>
            <pc:docMk/>
            <pc:sldMk cId="1447074747" sldId="262"/>
            <ac:spMk id="2" creationId="{00000000-0000-0000-0000-000000000000}"/>
          </ac:spMkLst>
        </pc:spChg>
      </pc:sldChg>
      <pc:sldChg chg="modSp">
        <pc:chgData name="Kevin Fry" userId="S::kevinfry.smrp@dbat.org.uk::edb902b6-c102-414a-af9f-d8a82b8b812a" providerId="AD" clId="Web-{D9CBA844-C56B-2334-F049-420ACD3137B3}" dt="2021-05-21T08:54:37.452" v="27" actId="20577"/>
        <pc:sldMkLst>
          <pc:docMk/>
          <pc:sldMk cId="503908412" sldId="263"/>
        </pc:sldMkLst>
        <pc:spChg chg="mod">
          <ac:chgData name="Kevin Fry" userId="S::kevinfry.smrp@dbat.org.uk::edb902b6-c102-414a-af9f-d8a82b8b812a" providerId="AD" clId="Web-{D9CBA844-C56B-2334-F049-420ACD3137B3}" dt="2021-05-21T08:54:37.452" v="27" actId="20577"/>
          <ac:spMkLst>
            <pc:docMk/>
            <pc:sldMk cId="503908412" sldId="263"/>
            <ac:spMk id="2" creationId="{00000000-0000-0000-0000-000000000000}"/>
          </ac:spMkLst>
        </pc:spChg>
      </pc:sldChg>
      <pc:sldChg chg="modSp">
        <pc:chgData name="Kevin Fry" userId="S::kevinfry.smrp@dbat.org.uk::edb902b6-c102-414a-af9f-d8a82b8b812a" providerId="AD" clId="Web-{D9CBA844-C56B-2334-F049-420ACD3137B3}" dt="2021-05-21T08:54:25.264" v="24" actId="20577"/>
        <pc:sldMkLst>
          <pc:docMk/>
          <pc:sldMk cId="4145244647" sldId="265"/>
        </pc:sldMkLst>
        <pc:spChg chg="mod">
          <ac:chgData name="Kevin Fry" userId="S::kevinfry.smrp@dbat.org.uk::edb902b6-c102-414a-af9f-d8a82b8b812a" providerId="AD" clId="Web-{D9CBA844-C56B-2334-F049-420ACD3137B3}" dt="2021-05-21T08:54:25.264" v="24" actId="20577"/>
          <ac:spMkLst>
            <pc:docMk/>
            <pc:sldMk cId="4145244647" sldId="265"/>
            <ac:spMk id="2" creationId="{00000000-0000-0000-0000-000000000000}"/>
          </ac:spMkLst>
        </pc:spChg>
      </pc:sldChg>
      <pc:sldChg chg="modSp">
        <pc:chgData name="Kevin Fry" userId="S::kevinfry.smrp@dbat.org.uk::edb902b6-c102-414a-af9f-d8a82b8b812a" providerId="AD" clId="Web-{D9CBA844-C56B-2334-F049-420ACD3137B3}" dt="2021-05-21T08:53:27.604" v="5" actId="1076"/>
        <pc:sldMkLst>
          <pc:docMk/>
          <pc:sldMk cId="3487417537" sldId="266"/>
        </pc:sldMkLst>
        <pc:spChg chg="mod">
          <ac:chgData name="Kevin Fry" userId="S::kevinfry.smrp@dbat.org.uk::edb902b6-c102-414a-af9f-d8a82b8b812a" providerId="AD" clId="Web-{D9CBA844-C56B-2334-F049-420ACD3137B3}" dt="2021-05-21T08:53:27.604" v="5" actId="1076"/>
          <ac:spMkLst>
            <pc:docMk/>
            <pc:sldMk cId="3487417537" sldId="266"/>
            <ac:spMk id="2" creationId="{00000000-0000-0000-0000-000000000000}"/>
          </ac:spMkLst>
        </pc:spChg>
      </pc:sldChg>
      <pc:sldChg chg="modSp">
        <pc:chgData name="Kevin Fry" userId="S::kevinfry.smrp@dbat.org.uk::edb902b6-c102-414a-af9f-d8a82b8b812a" providerId="AD" clId="Web-{D9CBA844-C56B-2334-F049-420ACD3137B3}" dt="2021-05-21T08:54:43.124" v="29" actId="20577"/>
        <pc:sldMkLst>
          <pc:docMk/>
          <pc:sldMk cId="1482304993" sldId="267"/>
        </pc:sldMkLst>
        <pc:spChg chg="mod">
          <ac:chgData name="Kevin Fry" userId="S::kevinfry.smrp@dbat.org.uk::edb902b6-c102-414a-af9f-d8a82b8b812a" providerId="AD" clId="Web-{D9CBA844-C56B-2334-F049-420ACD3137B3}" dt="2021-05-21T08:54:43.124" v="29" actId="20577"/>
          <ac:spMkLst>
            <pc:docMk/>
            <pc:sldMk cId="1482304993" sldId="267"/>
            <ac:spMk id="2" creationId="{00000000-0000-0000-0000-000000000000}"/>
          </ac:spMkLst>
        </pc:spChg>
      </pc:sldChg>
      <pc:sldChg chg="modSp">
        <pc:chgData name="Kevin Fry" userId="S::kevinfry.smrp@dbat.org.uk::edb902b6-c102-414a-af9f-d8a82b8b812a" providerId="AD" clId="Web-{D9CBA844-C56B-2334-F049-420ACD3137B3}" dt="2021-05-21T08:53:45.464" v="13" actId="1076"/>
        <pc:sldMkLst>
          <pc:docMk/>
          <pc:sldMk cId="3962453206" sldId="270"/>
        </pc:sldMkLst>
        <pc:spChg chg="mod">
          <ac:chgData name="Kevin Fry" userId="S::kevinfry.smrp@dbat.org.uk::edb902b6-c102-414a-af9f-d8a82b8b812a" providerId="AD" clId="Web-{D9CBA844-C56B-2334-F049-420ACD3137B3}" dt="2021-05-21T08:53:41.902" v="12" actId="20577"/>
          <ac:spMkLst>
            <pc:docMk/>
            <pc:sldMk cId="3962453206" sldId="270"/>
            <ac:spMk id="2" creationId="{6B1F2E07-E683-4427-B136-A1FB5D443E70}"/>
          </ac:spMkLst>
        </pc:spChg>
        <pc:picChg chg="mod">
          <ac:chgData name="Kevin Fry" userId="S::kevinfry.smrp@dbat.org.uk::edb902b6-c102-414a-af9f-d8a82b8b812a" providerId="AD" clId="Web-{D9CBA844-C56B-2334-F049-420ACD3137B3}" dt="2021-05-21T08:53:45.464" v="13" actId="1076"/>
          <ac:picMkLst>
            <pc:docMk/>
            <pc:sldMk cId="3962453206" sldId="270"/>
            <ac:picMk id="5" creationId="{9AF59A1B-46E8-4F6F-95AE-C95D2D494EE5}"/>
          </ac:picMkLst>
        </pc:picChg>
      </pc:sldChg>
      <pc:sldChg chg="addSp delSp modSp add mod replId setBg">
        <pc:chgData name="Kevin Fry" userId="S::kevinfry.smrp@dbat.org.uk::edb902b6-c102-414a-af9f-d8a82b8b812a" providerId="AD" clId="Web-{D9CBA844-C56B-2334-F049-420ACD3137B3}" dt="2021-05-21T09:12:30.724" v="1162"/>
        <pc:sldMkLst>
          <pc:docMk/>
          <pc:sldMk cId="1800101479" sldId="272"/>
        </pc:sldMkLst>
        <pc:spChg chg="mod">
          <ac:chgData name="Kevin Fry" userId="S::kevinfry.smrp@dbat.org.uk::edb902b6-c102-414a-af9f-d8a82b8b812a" providerId="AD" clId="Web-{D9CBA844-C56B-2334-F049-420ACD3137B3}" dt="2021-05-21T09:12:30.724" v="1162"/>
          <ac:spMkLst>
            <pc:docMk/>
            <pc:sldMk cId="1800101479" sldId="272"/>
            <ac:spMk id="2" creationId="{5D06AA4D-B820-43CC-BE6D-C31DB1C397AA}"/>
          </ac:spMkLst>
        </pc:spChg>
        <pc:spChg chg="mod">
          <ac:chgData name="Kevin Fry" userId="S::kevinfry.smrp@dbat.org.uk::edb902b6-c102-414a-af9f-d8a82b8b812a" providerId="AD" clId="Web-{D9CBA844-C56B-2334-F049-420ACD3137B3}" dt="2021-05-21T09:12:30.724" v="1162"/>
          <ac:spMkLst>
            <pc:docMk/>
            <pc:sldMk cId="1800101479" sldId="272"/>
            <ac:spMk id="3" creationId="{747FA51E-3A8A-421B-B3A9-ECDC81B407D1}"/>
          </ac:spMkLst>
        </pc:spChg>
        <pc:spChg chg="add del">
          <ac:chgData name="Kevin Fry" userId="S::kevinfry.smrp@dbat.org.uk::edb902b6-c102-414a-af9f-d8a82b8b812a" providerId="AD" clId="Web-{D9CBA844-C56B-2334-F049-420ACD3137B3}" dt="2021-05-21T09:12:27.598" v="1159"/>
          <ac:spMkLst>
            <pc:docMk/>
            <pc:sldMk cId="1800101479" sldId="272"/>
            <ac:spMk id="5" creationId="{100EDD19-6802-4EC3-95CE-CFFAB042CFD6}"/>
          </ac:spMkLst>
        </pc:spChg>
        <pc:spChg chg="add del">
          <ac:chgData name="Kevin Fry" userId="S::kevinfry.smrp@dbat.org.uk::edb902b6-c102-414a-af9f-d8a82b8b812a" providerId="AD" clId="Web-{D9CBA844-C56B-2334-F049-420ACD3137B3}" dt="2021-05-21T09:12:27.598" v="1159"/>
          <ac:spMkLst>
            <pc:docMk/>
            <pc:sldMk cId="1800101479" sldId="272"/>
            <ac:spMk id="6" creationId="{DB17E863-922E-4C26-BD64-E8FD41D28661}"/>
          </ac:spMkLst>
        </pc:spChg>
        <pc:spChg chg="add del">
          <ac:chgData name="Kevin Fry" userId="S::kevinfry.smrp@dbat.org.uk::edb902b6-c102-414a-af9f-d8a82b8b812a" providerId="AD" clId="Web-{D9CBA844-C56B-2334-F049-420ACD3137B3}" dt="2021-05-21T09:12:30.708" v="1161"/>
          <ac:spMkLst>
            <pc:docMk/>
            <pc:sldMk cId="1800101479" sldId="272"/>
            <ac:spMk id="7" creationId="{907EF6B7-1338-4443-8C46-6A318D952DFD}"/>
          </ac:spMkLst>
        </pc:spChg>
        <pc:spChg chg="add del">
          <ac:chgData name="Kevin Fry" userId="S::kevinfry.smrp@dbat.org.uk::edb902b6-c102-414a-af9f-d8a82b8b812a" providerId="AD" clId="Web-{D9CBA844-C56B-2334-F049-420ACD3137B3}" dt="2021-05-21T09:12:25.958" v="1157"/>
          <ac:spMkLst>
            <pc:docMk/>
            <pc:sldMk cId="1800101479" sldId="272"/>
            <ac:spMk id="8" creationId="{09588DA8-065E-4F6F-8EFD-43104AB2E0CF}"/>
          </ac:spMkLst>
        </pc:spChg>
        <pc:spChg chg="add del">
          <ac:chgData name="Kevin Fry" userId="S::kevinfry.smrp@dbat.org.uk::edb902b6-c102-414a-af9f-d8a82b8b812a" providerId="AD" clId="Web-{D9CBA844-C56B-2334-F049-420ACD3137B3}" dt="2021-05-21T09:12:30.708" v="1161"/>
          <ac:spMkLst>
            <pc:docMk/>
            <pc:sldMk cId="1800101479" sldId="272"/>
            <ac:spMk id="9" creationId="{DAAE4CDD-124C-4DCF-9584-B6033B545DD5}"/>
          </ac:spMkLst>
        </pc:spChg>
        <pc:spChg chg="add del">
          <ac:chgData name="Kevin Fry" userId="S::kevinfry.smrp@dbat.org.uk::edb902b6-c102-414a-af9f-d8a82b8b812a" providerId="AD" clId="Web-{D9CBA844-C56B-2334-F049-420ACD3137B3}" dt="2021-05-21T09:12:25.958" v="1157"/>
          <ac:spMkLst>
            <pc:docMk/>
            <pc:sldMk cId="1800101479" sldId="272"/>
            <ac:spMk id="10" creationId="{C4285719-470E-454C-AF62-8323075F1F5B}"/>
          </ac:spMkLst>
        </pc:spChg>
        <pc:spChg chg="add del">
          <ac:chgData name="Kevin Fry" userId="S::kevinfry.smrp@dbat.org.uk::edb902b6-c102-414a-af9f-d8a82b8b812a" providerId="AD" clId="Web-{D9CBA844-C56B-2334-F049-420ACD3137B3}" dt="2021-05-21T09:12:30.708" v="1161"/>
          <ac:spMkLst>
            <pc:docMk/>
            <pc:sldMk cId="1800101479" sldId="272"/>
            <ac:spMk id="11" creationId="{081E4A58-353D-44AE-B2FC-2A74E2E400F7}"/>
          </ac:spMkLst>
        </pc:spChg>
        <pc:spChg chg="add del">
          <ac:chgData name="Kevin Fry" userId="S::kevinfry.smrp@dbat.org.uk::edb902b6-c102-414a-af9f-d8a82b8b812a" providerId="AD" clId="Web-{D9CBA844-C56B-2334-F049-420ACD3137B3}" dt="2021-05-21T09:12:25.958" v="1157"/>
          <ac:spMkLst>
            <pc:docMk/>
            <pc:sldMk cId="1800101479" sldId="272"/>
            <ac:spMk id="12" creationId="{CD9FE4EF-C4D8-49A0-B2FF-81D8DB7D8A24}"/>
          </ac:spMkLst>
        </pc:spChg>
        <pc:spChg chg="add">
          <ac:chgData name="Kevin Fry" userId="S::kevinfry.smrp@dbat.org.uk::edb902b6-c102-414a-af9f-d8a82b8b812a" providerId="AD" clId="Web-{D9CBA844-C56B-2334-F049-420ACD3137B3}" dt="2021-05-21T09:12:30.724" v="1162"/>
          <ac:spMkLst>
            <pc:docMk/>
            <pc:sldMk cId="1800101479" sldId="272"/>
            <ac:spMk id="13" creationId="{7CB4857B-ED7C-444D-9F04-2F885114A1C2}"/>
          </ac:spMkLst>
        </pc:spChg>
        <pc:spChg chg="add del">
          <ac:chgData name="Kevin Fry" userId="S::kevinfry.smrp@dbat.org.uk::edb902b6-c102-414a-af9f-d8a82b8b812a" providerId="AD" clId="Web-{D9CBA844-C56B-2334-F049-420ACD3137B3}" dt="2021-05-21T09:12:25.958" v="1157"/>
          <ac:spMkLst>
            <pc:docMk/>
            <pc:sldMk cId="1800101479" sldId="272"/>
            <ac:spMk id="14" creationId="{4300840D-0A0B-4512-BACA-B439D5B9C57C}"/>
          </ac:spMkLst>
        </pc:spChg>
        <pc:spChg chg="add">
          <ac:chgData name="Kevin Fry" userId="S::kevinfry.smrp@dbat.org.uk::edb902b6-c102-414a-af9f-d8a82b8b812a" providerId="AD" clId="Web-{D9CBA844-C56B-2334-F049-420ACD3137B3}" dt="2021-05-21T09:12:30.724" v="1162"/>
          <ac:spMkLst>
            <pc:docMk/>
            <pc:sldMk cId="1800101479" sldId="272"/>
            <ac:spMk id="15" creationId="{D18046FB-44EA-4FD8-A585-EA09A319B2D0}"/>
          </ac:spMkLst>
        </pc:spChg>
        <pc:spChg chg="add del">
          <ac:chgData name="Kevin Fry" userId="S::kevinfry.smrp@dbat.org.uk::edb902b6-c102-414a-af9f-d8a82b8b812a" providerId="AD" clId="Web-{D9CBA844-C56B-2334-F049-420ACD3137B3}" dt="2021-05-21T09:12:25.958" v="1157"/>
          <ac:spMkLst>
            <pc:docMk/>
            <pc:sldMk cId="1800101479" sldId="272"/>
            <ac:spMk id="16" creationId="{D2B78728-A580-49A7-84F9-6EF6F583ADE0}"/>
          </ac:spMkLst>
        </pc:spChg>
        <pc:spChg chg="add">
          <ac:chgData name="Kevin Fry" userId="S::kevinfry.smrp@dbat.org.uk::edb902b6-c102-414a-af9f-d8a82b8b812a" providerId="AD" clId="Web-{D9CBA844-C56B-2334-F049-420ACD3137B3}" dt="2021-05-21T09:12:30.724" v="1162"/>
          <ac:spMkLst>
            <pc:docMk/>
            <pc:sldMk cId="1800101479" sldId="272"/>
            <ac:spMk id="17" creationId="{479F5F2B-8B58-4140-AE6A-51F6C67B18D9}"/>
          </ac:spMkLst>
        </pc:spChg>
        <pc:spChg chg="add del">
          <ac:chgData name="Kevin Fry" userId="S::kevinfry.smrp@dbat.org.uk::edb902b6-c102-414a-af9f-d8a82b8b812a" providerId="AD" clId="Web-{D9CBA844-C56B-2334-F049-420ACD3137B3}" dt="2021-05-21T09:12:25.958" v="1157"/>
          <ac:spMkLst>
            <pc:docMk/>
            <pc:sldMk cId="1800101479" sldId="272"/>
            <ac:spMk id="18" creationId="{38FAA1A1-D861-433F-88FA-1E9D6FD31D11}"/>
          </ac:spMkLst>
        </pc:spChg>
        <pc:spChg chg="add del">
          <ac:chgData name="Kevin Fry" userId="S::kevinfry.smrp@dbat.org.uk::edb902b6-c102-414a-af9f-d8a82b8b812a" providerId="AD" clId="Web-{D9CBA844-C56B-2334-F049-420ACD3137B3}" dt="2021-05-21T09:12:25.958" v="1157"/>
          <ac:spMkLst>
            <pc:docMk/>
            <pc:sldMk cId="1800101479" sldId="272"/>
            <ac:spMk id="20" creationId="{8D71EDA1-87BF-4D5D-AB79-F346FD19278A}"/>
          </ac:spMkLst>
        </pc:spChg>
      </pc:sldChg>
      <pc:sldChg chg="modSp">
        <pc:chgData name="Kevin Fry" userId="S::kevinfry.smrp@dbat.org.uk::edb902b6-c102-414a-af9f-d8a82b8b812a" providerId="AD" clId="Web-{D9CBA844-C56B-2334-F049-420ACD3137B3}" dt="2021-05-21T09:08:49.772" v="907" actId="20577"/>
        <pc:sldMkLst>
          <pc:docMk/>
          <pc:sldMk cId="763531364" sldId="274"/>
        </pc:sldMkLst>
        <pc:spChg chg="mod">
          <ac:chgData name="Kevin Fry" userId="S::kevinfry.smrp@dbat.org.uk::edb902b6-c102-414a-af9f-d8a82b8b812a" providerId="AD" clId="Web-{D9CBA844-C56B-2334-F049-420ACD3137B3}" dt="2021-05-21T09:08:49.772" v="907" actId="20577"/>
          <ac:spMkLst>
            <pc:docMk/>
            <pc:sldMk cId="763531364" sldId="274"/>
            <ac:spMk id="3" creationId="{3F996DB9-DEAF-4891-BD96-6DCBD9A55A52}"/>
          </ac:spMkLst>
        </pc:spChg>
      </pc:sldChg>
    </pc:docChg>
  </pc:docChgLst>
  <pc:docChgLst>
    <pc:chgData name="Kevin Fry" userId="S::kevinfry.smrp@dbat.org.uk::edb902b6-c102-414a-af9f-d8a82b8b812a" providerId="AD" clId="Web-{9257626D-79B8-8BDD-3FED-A7903870603E}"/>
    <pc:docChg chg="addSld modSld">
      <pc:chgData name="Kevin Fry" userId="S::kevinfry.smrp@dbat.org.uk::edb902b6-c102-414a-af9f-d8a82b8b812a" providerId="AD" clId="Web-{9257626D-79B8-8BDD-3FED-A7903870603E}" dt="2021-05-21T08:25:22.951" v="75"/>
      <pc:docMkLst>
        <pc:docMk/>
      </pc:docMkLst>
      <pc:sldChg chg="addSp modSp">
        <pc:chgData name="Kevin Fry" userId="S::kevinfry.smrp@dbat.org.uk::edb902b6-c102-414a-af9f-d8a82b8b812a" providerId="AD" clId="Web-{9257626D-79B8-8BDD-3FED-A7903870603E}" dt="2021-05-21T08:25:22.951" v="75"/>
        <pc:sldMkLst>
          <pc:docMk/>
          <pc:sldMk cId="2428802434" sldId="260"/>
        </pc:sldMkLst>
        <pc:picChg chg="add mod">
          <ac:chgData name="Kevin Fry" userId="S::kevinfry.smrp@dbat.org.uk::edb902b6-c102-414a-af9f-d8a82b8b812a" providerId="AD" clId="Web-{9257626D-79B8-8BDD-3FED-A7903870603E}" dt="2021-05-21T08:25:22.951" v="75"/>
          <ac:picMkLst>
            <pc:docMk/>
            <pc:sldMk cId="2428802434" sldId="260"/>
            <ac:picMk id="4" creationId="{0E0076F3-6884-4945-8071-6C340C23F8C5}"/>
          </ac:picMkLst>
        </pc:picChg>
      </pc:sldChg>
      <pc:sldChg chg="addSp delSp modSp">
        <pc:chgData name="Kevin Fry" userId="S::kevinfry.smrp@dbat.org.uk::edb902b6-c102-414a-af9f-d8a82b8b812a" providerId="AD" clId="Web-{9257626D-79B8-8BDD-3FED-A7903870603E}" dt="2021-05-21T08:23:16.980" v="74" actId="1076"/>
        <pc:sldMkLst>
          <pc:docMk/>
          <pc:sldMk cId="3487417537" sldId="266"/>
        </pc:sldMkLst>
        <pc:spChg chg="mod">
          <ac:chgData name="Kevin Fry" userId="S::kevinfry.smrp@dbat.org.uk::edb902b6-c102-414a-af9f-d8a82b8b812a" providerId="AD" clId="Web-{9257626D-79B8-8BDD-3FED-A7903870603E}" dt="2021-05-21T08:23:07.089" v="70" actId="1076"/>
          <ac:spMkLst>
            <pc:docMk/>
            <pc:sldMk cId="3487417537" sldId="266"/>
            <ac:spMk id="2" creationId="{00000000-0000-0000-0000-000000000000}"/>
          </ac:spMkLst>
        </pc:spChg>
        <pc:spChg chg="add mod">
          <ac:chgData name="Kevin Fry" userId="S::kevinfry.smrp@dbat.org.uk::edb902b6-c102-414a-af9f-d8a82b8b812a" providerId="AD" clId="Web-{9257626D-79B8-8BDD-3FED-A7903870603E}" dt="2021-05-21T08:23:14.230" v="73" actId="1076"/>
          <ac:spMkLst>
            <pc:docMk/>
            <pc:sldMk cId="3487417537" sldId="266"/>
            <ac:spMk id="3" creationId="{762172CB-3B02-41B6-8B24-55E0812AD258}"/>
          </ac:spMkLst>
        </pc:spChg>
        <pc:picChg chg="mod">
          <ac:chgData name="Kevin Fry" userId="S::kevinfry.smrp@dbat.org.uk::edb902b6-c102-414a-af9f-d8a82b8b812a" providerId="AD" clId="Web-{9257626D-79B8-8BDD-3FED-A7903870603E}" dt="2021-05-21T08:23:11.308" v="72" actId="1076"/>
          <ac:picMkLst>
            <pc:docMk/>
            <pc:sldMk cId="3487417537" sldId="266"/>
            <ac:picMk id="4" creationId="{00000000-0000-0000-0000-000000000000}"/>
          </ac:picMkLst>
        </pc:picChg>
        <pc:picChg chg="del mod">
          <ac:chgData name="Kevin Fry" userId="S::kevinfry.smrp@dbat.org.uk::edb902b6-c102-414a-af9f-d8a82b8b812a" providerId="AD" clId="Web-{9257626D-79B8-8BDD-3FED-A7903870603E}" dt="2021-05-21T08:20:53.649" v="50"/>
          <ac:picMkLst>
            <pc:docMk/>
            <pc:sldMk cId="3487417537" sldId="266"/>
            <ac:picMk id="5" creationId="{00000000-0000-0000-0000-000000000000}"/>
          </ac:picMkLst>
        </pc:picChg>
        <pc:picChg chg="add mod">
          <ac:chgData name="Kevin Fry" userId="S::kevinfry.smrp@dbat.org.uk::edb902b6-c102-414a-af9f-d8a82b8b812a" providerId="AD" clId="Web-{9257626D-79B8-8BDD-3FED-A7903870603E}" dt="2021-05-21T08:23:16.980" v="74" actId="1076"/>
          <ac:picMkLst>
            <pc:docMk/>
            <pc:sldMk cId="3487417537" sldId="266"/>
            <ac:picMk id="6" creationId="{31B5B26C-EC31-4258-B0C5-8636D774A3D5}"/>
          </ac:picMkLst>
        </pc:picChg>
      </pc:sldChg>
      <pc:sldChg chg="addSp delSp modSp new">
        <pc:chgData name="Kevin Fry" userId="S::kevinfry.smrp@dbat.org.uk::edb902b6-c102-414a-af9f-d8a82b8b812a" providerId="AD" clId="Web-{9257626D-79B8-8BDD-3FED-A7903870603E}" dt="2021-05-21T08:22:18.057" v="61" actId="1076"/>
        <pc:sldMkLst>
          <pc:docMk/>
          <pc:sldMk cId="3962453206" sldId="270"/>
        </pc:sldMkLst>
        <pc:spChg chg="mod">
          <ac:chgData name="Kevin Fry" userId="S::kevinfry.smrp@dbat.org.uk::edb902b6-c102-414a-af9f-d8a82b8b812a" providerId="AD" clId="Web-{9257626D-79B8-8BDD-3FED-A7903870603E}" dt="2021-05-21T08:20:42.211" v="48" actId="20577"/>
          <ac:spMkLst>
            <pc:docMk/>
            <pc:sldMk cId="3962453206" sldId="270"/>
            <ac:spMk id="2" creationId="{6B1F2E07-E683-4427-B136-A1FB5D443E70}"/>
          </ac:spMkLst>
        </pc:spChg>
        <pc:spChg chg="del">
          <ac:chgData name="Kevin Fry" userId="S::kevinfry.smrp@dbat.org.uk::edb902b6-c102-414a-af9f-d8a82b8b812a" providerId="AD" clId="Web-{9257626D-79B8-8BDD-3FED-A7903870603E}" dt="2021-05-21T08:20:46.805" v="49"/>
          <ac:spMkLst>
            <pc:docMk/>
            <pc:sldMk cId="3962453206" sldId="270"/>
            <ac:spMk id="3" creationId="{638C4147-2873-4020-BD8C-539733074528}"/>
          </ac:spMkLst>
        </pc:spChg>
        <pc:picChg chg="add mod">
          <ac:chgData name="Kevin Fry" userId="S::kevinfry.smrp@dbat.org.uk::edb902b6-c102-414a-af9f-d8a82b8b812a" providerId="AD" clId="Web-{9257626D-79B8-8BDD-3FED-A7903870603E}" dt="2021-05-21T08:21:04.008" v="55" actId="1076"/>
          <ac:picMkLst>
            <pc:docMk/>
            <pc:sldMk cId="3962453206" sldId="270"/>
            <ac:picMk id="4" creationId="{DC96E82B-B3F3-4378-8BEE-FC0791444D86}"/>
          </ac:picMkLst>
        </pc:picChg>
        <pc:picChg chg="add mod">
          <ac:chgData name="Kevin Fry" userId="S::kevinfry.smrp@dbat.org.uk::edb902b6-c102-414a-af9f-d8a82b8b812a" providerId="AD" clId="Web-{9257626D-79B8-8BDD-3FED-A7903870603E}" dt="2021-05-21T08:21:45.791" v="57" actId="1076"/>
          <ac:picMkLst>
            <pc:docMk/>
            <pc:sldMk cId="3962453206" sldId="270"/>
            <ac:picMk id="5" creationId="{9AF59A1B-46E8-4F6F-95AE-C95D2D494EE5}"/>
          </ac:picMkLst>
        </pc:picChg>
        <pc:picChg chg="add mod">
          <ac:chgData name="Kevin Fry" userId="S::kevinfry.smrp@dbat.org.uk::edb902b6-c102-414a-af9f-d8a82b8b812a" providerId="AD" clId="Web-{9257626D-79B8-8BDD-3FED-A7903870603E}" dt="2021-05-21T08:22:18.057" v="61" actId="1076"/>
          <ac:picMkLst>
            <pc:docMk/>
            <pc:sldMk cId="3962453206" sldId="270"/>
            <ac:picMk id="6" creationId="{2B8DFE6A-6559-4DF6-A55B-EB74C27D953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40CF3D-44DC-498A-B2AA-F83708CF9D90}"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9E0B6A98-0ECA-4E29-89A5-D7A10678BF39}">
      <dgm:prSet/>
      <dgm:spPr/>
      <dgm:t>
        <a:bodyPr/>
        <a:lstStyle/>
        <a:p>
          <a:r>
            <a:rPr lang="en-GB"/>
            <a:t>8:45- Start of the day and register</a:t>
          </a:r>
          <a:endParaRPr lang="en-US"/>
        </a:p>
      </dgm:t>
    </dgm:pt>
    <dgm:pt modelId="{96E42BD3-67CE-4BF6-9EDE-FB7EDE29E054}" type="parTrans" cxnId="{191AF42C-12D6-4B72-B19B-3F13103FA7D1}">
      <dgm:prSet/>
      <dgm:spPr/>
      <dgm:t>
        <a:bodyPr/>
        <a:lstStyle/>
        <a:p>
          <a:endParaRPr lang="en-US"/>
        </a:p>
      </dgm:t>
    </dgm:pt>
    <dgm:pt modelId="{11FBE230-FD5D-4FE4-84D3-CD16156AF3D0}" type="sibTrans" cxnId="{191AF42C-12D6-4B72-B19B-3F13103FA7D1}">
      <dgm:prSet/>
      <dgm:spPr/>
      <dgm:t>
        <a:bodyPr/>
        <a:lstStyle/>
        <a:p>
          <a:endParaRPr lang="en-US"/>
        </a:p>
      </dgm:t>
    </dgm:pt>
    <dgm:pt modelId="{DC8EEDF4-B89B-4960-8045-EE6DBCD1D3CE}">
      <dgm:prSet/>
      <dgm:spPr/>
      <dgm:t>
        <a:bodyPr/>
        <a:lstStyle/>
        <a:p>
          <a:r>
            <a:rPr lang="en-GB"/>
            <a:t>9:10- Phonics</a:t>
          </a:r>
          <a:endParaRPr lang="en-US"/>
        </a:p>
      </dgm:t>
    </dgm:pt>
    <dgm:pt modelId="{8AAE3D7C-7430-4F71-8102-DA63AF73DCAD}" type="parTrans" cxnId="{92773931-EA49-4F12-8CE6-DD421AFDB17F}">
      <dgm:prSet/>
      <dgm:spPr/>
      <dgm:t>
        <a:bodyPr/>
        <a:lstStyle/>
        <a:p>
          <a:endParaRPr lang="en-US"/>
        </a:p>
      </dgm:t>
    </dgm:pt>
    <dgm:pt modelId="{2EEEB2D0-822C-455A-87D6-7B566F74817F}" type="sibTrans" cxnId="{92773931-EA49-4F12-8CE6-DD421AFDB17F}">
      <dgm:prSet/>
      <dgm:spPr/>
      <dgm:t>
        <a:bodyPr/>
        <a:lstStyle/>
        <a:p>
          <a:endParaRPr lang="en-US"/>
        </a:p>
      </dgm:t>
    </dgm:pt>
    <dgm:pt modelId="{542E863C-708A-4B5C-918D-A3371D2472CD}">
      <dgm:prSet/>
      <dgm:spPr/>
      <dgm:t>
        <a:bodyPr/>
        <a:lstStyle/>
        <a:p>
          <a:r>
            <a:rPr lang="en-GB"/>
            <a:t>9:30- Phonics Catch up and Handwriting</a:t>
          </a:r>
          <a:endParaRPr lang="en-US"/>
        </a:p>
      </dgm:t>
    </dgm:pt>
    <dgm:pt modelId="{C464F066-2E22-4474-8EB7-85E23353157E}" type="parTrans" cxnId="{5D8C3814-F919-454B-986E-D43CCC3515B4}">
      <dgm:prSet/>
      <dgm:spPr/>
      <dgm:t>
        <a:bodyPr/>
        <a:lstStyle/>
        <a:p>
          <a:endParaRPr lang="en-US"/>
        </a:p>
      </dgm:t>
    </dgm:pt>
    <dgm:pt modelId="{A15A4552-16FB-40C1-B314-E6C42F320A49}" type="sibTrans" cxnId="{5D8C3814-F919-454B-986E-D43CCC3515B4}">
      <dgm:prSet/>
      <dgm:spPr/>
      <dgm:t>
        <a:bodyPr/>
        <a:lstStyle/>
        <a:p>
          <a:endParaRPr lang="en-US"/>
        </a:p>
      </dgm:t>
    </dgm:pt>
    <dgm:pt modelId="{1485E129-1248-4FCB-8B43-1E4992659FF3}">
      <dgm:prSet/>
      <dgm:spPr/>
      <dgm:t>
        <a:bodyPr/>
        <a:lstStyle/>
        <a:p>
          <a:r>
            <a:rPr lang="en-GB"/>
            <a:t>9:45- English Groups and Free Flow </a:t>
          </a:r>
          <a:endParaRPr lang="en-US"/>
        </a:p>
      </dgm:t>
    </dgm:pt>
    <dgm:pt modelId="{FD64EEC1-A785-4E0A-AF92-B405D6EA1F09}" type="parTrans" cxnId="{ADB65309-1EFC-45ED-8A4C-2E5DFDB4E629}">
      <dgm:prSet/>
      <dgm:spPr/>
      <dgm:t>
        <a:bodyPr/>
        <a:lstStyle/>
        <a:p>
          <a:endParaRPr lang="en-US"/>
        </a:p>
      </dgm:t>
    </dgm:pt>
    <dgm:pt modelId="{E7D11F07-2623-45B8-98FB-DCFA6A6C573C}" type="sibTrans" cxnId="{ADB65309-1EFC-45ED-8A4C-2E5DFDB4E629}">
      <dgm:prSet/>
      <dgm:spPr/>
      <dgm:t>
        <a:bodyPr/>
        <a:lstStyle/>
        <a:p>
          <a:endParaRPr lang="en-US"/>
        </a:p>
      </dgm:t>
    </dgm:pt>
    <dgm:pt modelId="{4DC0A602-41E1-4808-9991-4A61DA111F06}">
      <dgm:prSet/>
      <dgm:spPr/>
      <dgm:t>
        <a:bodyPr/>
        <a:lstStyle/>
        <a:p>
          <a:r>
            <a:rPr lang="en-GB"/>
            <a:t>10-45-Snack </a:t>
          </a:r>
          <a:endParaRPr lang="en-US"/>
        </a:p>
      </dgm:t>
    </dgm:pt>
    <dgm:pt modelId="{849AB0FF-3D79-4970-9C89-A53445F6A979}" type="parTrans" cxnId="{241CAE18-492B-4278-A8F2-C7AEBE72B423}">
      <dgm:prSet/>
      <dgm:spPr/>
      <dgm:t>
        <a:bodyPr/>
        <a:lstStyle/>
        <a:p>
          <a:endParaRPr lang="en-US"/>
        </a:p>
      </dgm:t>
    </dgm:pt>
    <dgm:pt modelId="{7D437CB6-4B94-4492-83CD-53C79A981997}" type="sibTrans" cxnId="{241CAE18-492B-4278-A8F2-C7AEBE72B423}">
      <dgm:prSet/>
      <dgm:spPr/>
      <dgm:t>
        <a:bodyPr/>
        <a:lstStyle/>
        <a:p>
          <a:endParaRPr lang="en-US"/>
        </a:p>
      </dgm:t>
    </dgm:pt>
    <dgm:pt modelId="{3A640847-8490-4374-81A3-6B2E746D643F}">
      <dgm:prSet/>
      <dgm:spPr/>
      <dgm:t>
        <a:bodyPr/>
        <a:lstStyle/>
        <a:p>
          <a:r>
            <a:rPr lang="en-GB"/>
            <a:t>11:00- English </a:t>
          </a:r>
          <a:endParaRPr lang="en-US"/>
        </a:p>
      </dgm:t>
    </dgm:pt>
    <dgm:pt modelId="{725B02E7-4485-412C-B599-697ABC55D8B0}" type="parTrans" cxnId="{7CC08343-0DA7-45DE-8DB6-5645058EBB98}">
      <dgm:prSet/>
      <dgm:spPr/>
      <dgm:t>
        <a:bodyPr/>
        <a:lstStyle/>
        <a:p>
          <a:endParaRPr lang="en-US"/>
        </a:p>
      </dgm:t>
    </dgm:pt>
    <dgm:pt modelId="{FC4D6D4B-D5C1-401D-A451-4A06795336A0}" type="sibTrans" cxnId="{7CC08343-0DA7-45DE-8DB6-5645058EBB98}">
      <dgm:prSet/>
      <dgm:spPr/>
      <dgm:t>
        <a:bodyPr/>
        <a:lstStyle/>
        <a:p>
          <a:endParaRPr lang="en-US"/>
        </a:p>
      </dgm:t>
    </dgm:pt>
    <dgm:pt modelId="{D9AE3442-D113-4953-96DE-7C4D5643A4E5}">
      <dgm:prSet/>
      <dgm:spPr/>
      <dgm:t>
        <a:bodyPr/>
        <a:lstStyle/>
        <a:p>
          <a:r>
            <a:rPr lang="en-GB"/>
            <a:t>11-40-12-40- Lunch Time </a:t>
          </a:r>
          <a:endParaRPr lang="en-US"/>
        </a:p>
      </dgm:t>
    </dgm:pt>
    <dgm:pt modelId="{AA542C82-9972-45CB-B605-2A60FBBE8D51}" type="parTrans" cxnId="{9717B881-6D88-4172-9599-E501BE520397}">
      <dgm:prSet/>
      <dgm:spPr/>
      <dgm:t>
        <a:bodyPr/>
        <a:lstStyle/>
        <a:p>
          <a:endParaRPr lang="en-US"/>
        </a:p>
      </dgm:t>
    </dgm:pt>
    <dgm:pt modelId="{89FE816A-841D-4760-87BD-F661B3E57F0B}" type="sibTrans" cxnId="{9717B881-6D88-4172-9599-E501BE520397}">
      <dgm:prSet/>
      <dgm:spPr/>
      <dgm:t>
        <a:bodyPr/>
        <a:lstStyle/>
        <a:p>
          <a:endParaRPr lang="en-US"/>
        </a:p>
      </dgm:t>
    </dgm:pt>
    <dgm:pt modelId="{664C3567-4EC5-4229-9A5A-A2C17B31A41D}">
      <dgm:prSet/>
      <dgm:spPr/>
      <dgm:t>
        <a:bodyPr/>
        <a:lstStyle/>
        <a:p>
          <a:r>
            <a:rPr lang="en-GB"/>
            <a:t>12-40- Maths</a:t>
          </a:r>
          <a:endParaRPr lang="en-US"/>
        </a:p>
      </dgm:t>
    </dgm:pt>
    <dgm:pt modelId="{28C0F945-D05E-4F0A-B2B2-A1E717708070}" type="parTrans" cxnId="{2AE421EB-54F4-4D21-8050-37F4F8A116AB}">
      <dgm:prSet/>
      <dgm:spPr/>
      <dgm:t>
        <a:bodyPr/>
        <a:lstStyle/>
        <a:p>
          <a:endParaRPr lang="en-US"/>
        </a:p>
      </dgm:t>
    </dgm:pt>
    <dgm:pt modelId="{07097E9C-C99D-4A3D-8058-A44A8E0F7B94}" type="sibTrans" cxnId="{2AE421EB-54F4-4D21-8050-37F4F8A116AB}">
      <dgm:prSet/>
      <dgm:spPr/>
      <dgm:t>
        <a:bodyPr/>
        <a:lstStyle/>
        <a:p>
          <a:endParaRPr lang="en-US"/>
        </a:p>
      </dgm:t>
    </dgm:pt>
    <dgm:pt modelId="{0BE1D255-E8C0-438A-8F0D-1EAFC79F47B8}">
      <dgm:prSet/>
      <dgm:spPr/>
      <dgm:t>
        <a:bodyPr/>
        <a:lstStyle/>
        <a:p>
          <a:r>
            <a:rPr lang="en-GB"/>
            <a:t>1:15- Guided Reading </a:t>
          </a:r>
          <a:endParaRPr lang="en-US"/>
        </a:p>
      </dgm:t>
    </dgm:pt>
    <dgm:pt modelId="{8803633C-D08F-400D-B915-070B7A2C786C}" type="parTrans" cxnId="{1C888098-8F15-4B10-BFD0-9DF6C26DBA0F}">
      <dgm:prSet/>
      <dgm:spPr/>
      <dgm:t>
        <a:bodyPr/>
        <a:lstStyle/>
        <a:p>
          <a:endParaRPr lang="en-US"/>
        </a:p>
      </dgm:t>
    </dgm:pt>
    <dgm:pt modelId="{9355DFEC-F0F1-41E4-A992-7912E20CB278}" type="sibTrans" cxnId="{1C888098-8F15-4B10-BFD0-9DF6C26DBA0F}">
      <dgm:prSet/>
      <dgm:spPr/>
      <dgm:t>
        <a:bodyPr/>
        <a:lstStyle/>
        <a:p>
          <a:endParaRPr lang="en-US"/>
        </a:p>
      </dgm:t>
    </dgm:pt>
    <dgm:pt modelId="{708E08A0-6ECF-4499-9967-B4BB8209498E}">
      <dgm:prSet/>
      <dgm:spPr/>
      <dgm:t>
        <a:bodyPr/>
        <a:lstStyle/>
        <a:p>
          <a:r>
            <a:rPr lang="en-GB"/>
            <a:t>1:15- Free Flow</a:t>
          </a:r>
          <a:endParaRPr lang="en-US"/>
        </a:p>
      </dgm:t>
    </dgm:pt>
    <dgm:pt modelId="{156B479B-FFFD-40B0-BA68-0BFA6AD88AC6}" type="parTrans" cxnId="{272E6597-19BA-41A1-AA6E-452D1906ABCF}">
      <dgm:prSet/>
      <dgm:spPr/>
      <dgm:t>
        <a:bodyPr/>
        <a:lstStyle/>
        <a:p>
          <a:endParaRPr lang="en-US"/>
        </a:p>
      </dgm:t>
    </dgm:pt>
    <dgm:pt modelId="{5B22C99F-E15A-4A4E-BF8E-4C50C5AB7E6B}" type="sibTrans" cxnId="{272E6597-19BA-41A1-AA6E-452D1906ABCF}">
      <dgm:prSet/>
      <dgm:spPr/>
      <dgm:t>
        <a:bodyPr/>
        <a:lstStyle/>
        <a:p>
          <a:endParaRPr lang="en-US"/>
        </a:p>
      </dgm:t>
    </dgm:pt>
    <dgm:pt modelId="{DE4DB140-54F0-4A17-961C-75D51F82092F}">
      <dgm:prSet/>
      <dgm:spPr/>
      <dgm:t>
        <a:bodyPr/>
        <a:lstStyle/>
        <a:p>
          <a:r>
            <a:rPr lang="en-GB"/>
            <a:t>2-45- Story Time </a:t>
          </a:r>
          <a:endParaRPr lang="en-US"/>
        </a:p>
      </dgm:t>
    </dgm:pt>
    <dgm:pt modelId="{4E50F1A0-5761-466C-AFCC-2FF0A4A1D006}" type="parTrans" cxnId="{0AE41CA9-9ACA-417D-840A-D90CAB787443}">
      <dgm:prSet/>
      <dgm:spPr/>
      <dgm:t>
        <a:bodyPr/>
        <a:lstStyle/>
        <a:p>
          <a:endParaRPr lang="en-US"/>
        </a:p>
      </dgm:t>
    </dgm:pt>
    <dgm:pt modelId="{5FE255EF-6E37-4810-A9E0-910E4CED64F8}" type="sibTrans" cxnId="{0AE41CA9-9ACA-417D-840A-D90CAB787443}">
      <dgm:prSet/>
      <dgm:spPr/>
      <dgm:t>
        <a:bodyPr/>
        <a:lstStyle/>
        <a:p>
          <a:endParaRPr lang="en-US"/>
        </a:p>
      </dgm:t>
    </dgm:pt>
    <dgm:pt modelId="{469278FF-961B-4144-A79D-9DB0BDCCF9D6}">
      <dgm:prSet/>
      <dgm:spPr/>
      <dgm:t>
        <a:bodyPr/>
        <a:lstStyle/>
        <a:p>
          <a:r>
            <a:rPr lang="en-GB"/>
            <a:t>3:20- End of the day </a:t>
          </a:r>
          <a:endParaRPr lang="en-US"/>
        </a:p>
      </dgm:t>
    </dgm:pt>
    <dgm:pt modelId="{4D2103CE-7A42-4B32-AFD0-93F46CD0342F}" type="parTrans" cxnId="{98C4CA2F-2156-404D-ACF8-1F80BFD4CDEA}">
      <dgm:prSet/>
      <dgm:spPr/>
      <dgm:t>
        <a:bodyPr/>
        <a:lstStyle/>
        <a:p>
          <a:endParaRPr lang="en-US"/>
        </a:p>
      </dgm:t>
    </dgm:pt>
    <dgm:pt modelId="{A83105FF-9E92-479A-8850-EFDB0F418B15}" type="sibTrans" cxnId="{98C4CA2F-2156-404D-ACF8-1F80BFD4CDEA}">
      <dgm:prSet/>
      <dgm:spPr/>
      <dgm:t>
        <a:bodyPr/>
        <a:lstStyle/>
        <a:p>
          <a:endParaRPr lang="en-US"/>
        </a:p>
      </dgm:t>
    </dgm:pt>
    <dgm:pt modelId="{DD601539-9097-490C-9773-141B59133A87}" type="pres">
      <dgm:prSet presAssocID="{9B40CF3D-44DC-498A-B2AA-F83708CF9D90}" presName="vert0" presStyleCnt="0">
        <dgm:presLayoutVars>
          <dgm:dir/>
          <dgm:animOne val="branch"/>
          <dgm:animLvl val="lvl"/>
        </dgm:presLayoutVars>
      </dgm:prSet>
      <dgm:spPr/>
      <dgm:t>
        <a:bodyPr/>
        <a:lstStyle/>
        <a:p>
          <a:endParaRPr lang="en-US"/>
        </a:p>
      </dgm:t>
    </dgm:pt>
    <dgm:pt modelId="{CCABE949-2466-4C02-8AAE-AD3EBA3FC3A8}" type="pres">
      <dgm:prSet presAssocID="{9E0B6A98-0ECA-4E29-89A5-D7A10678BF39}" presName="thickLine" presStyleLbl="alignNode1" presStyleIdx="0" presStyleCnt="12"/>
      <dgm:spPr/>
    </dgm:pt>
    <dgm:pt modelId="{8CC5A738-887A-45E5-BC25-EE48260E9598}" type="pres">
      <dgm:prSet presAssocID="{9E0B6A98-0ECA-4E29-89A5-D7A10678BF39}" presName="horz1" presStyleCnt="0"/>
      <dgm:spPr/>
    </dgm:pt>
    <dgm:pt modelId="{6A74E7BA-1D76-4923-8577-8DDF0770FED3}" type="pres">
      <dgm:prSet presAssocID="{9E0B6A98-0ECA-4E29-89A5-D7A10678BF39}" presName="tx1" presStyleLbl="revTx" presStyleIdx="0" presStyleCnt="12"/>
      <dgm:spPr/>
      <dgm:t>
        <a:bodyPr/>
        <a:lstStyle/>
        <a:p>
          <a:endParaRPr lang="en-US"/>
        </a:p>
      </dgm:t>
    </dgm:pt>
    <dgm:pt modelId="{2A507328-8D62-4AB6-976C-AB3F7944379A}" type="pres">
      <dgm:prSet presAssocID="{9E0B6A98-0ECA-4E29-89A5-D7A10678BF39}" presName="vert1" presStyleCnt="0"/>
      <dgm:spPr/>
    </dgm:pt>
    <dgm:pt modelId="{6861CD0B-E577-4326-9FE1-30F74FBEC7CE}" type="pres">
      <dgm:prSet presAssocID="{DC8EEDF4-B89B-4960-8045-EE6DBCD1D3CE}" presName="thickLine" presStyleLbl="alignNode1" presStyleIdx="1" presStyleCnt="12"/>
      <dgm:spPr/>
    </dgm:pt>
    <dgm:pt modelId="{62C13CB7-2EEA-4C95-9C63-586F7483D177}" type="pres">
      <dgm:prSet presAssocID="{DC8EEDF4-B89B-4960-8045-EE6DBCD1D3CE}" presName="horz1" presStyleCnt="0"/>
      <dgm:spPr/>
    </dgm:pt>
    <dgm:pt modelId="{3440E5AB-70FE-49A3-88AC-DDF0F1CAAA1B}" type="pres">
      <dgm:prSet presAssocID="{DC8EEDF4-B89B-4960-8045-EE6DBCD1D3CE}" presName="tx1" presStyleLbl="revTx" presStyleIdx="1" presStyleCnt="12"/>
      <dgm:spPr/>
      <dgm:t>
        <a:bodyPr/>
        <a:lstStyle/>
        <a:p>
          <a:endParaRPr lang="en-US"/>
        </a:p>
      </dgm:t>
    </dgm:pt>
    <dgm:pt modelId="{F86510C1-5EE4-4DD0-B6E5-B29EF11334F3}" type="pres">
      <dgm:prSet presAssocID="{DC8EEDF4-B89B-4960-8045-EE6DBCD1D3CE}" presName="vert1" presStyleCnt="0"/>
      <dgm:spPr/>
    </dgm:pt>
    <dgm:pt modelId="{DD0E4F2A-1CA2-4BF8-83DC-DD1014F563D0}" type="pres">
      <dgm:prSet presAssocID="{542E863C-708A-4B5C-918D-A3371D2472CD}" presName="thickLine" presStyleLbl="alignNode1" presStyleIdx="2" presStyleCnt="12"/>
      <dgm:spPr/>
    </dgm:pt>
    <dgm:pt modelId="{F3650333-6B3F-44BF-86D7-D3DC19549181}" type="pres">
      <dgm:prSet presAssocID="{542E863C-708A-4B5C-918D-A3371D2472CD}" presName="horz1" presStyleCnt="0"/>
      <dgm:spPr/>
    </dgm:pt>
    <dgm:pt modelId="{92B89F95-9A7B-464C-B779-79D2AA0D30E6}" type="pres">
      <dgm:prSet presAssocID="{542E863C-708A-4B5C-918D-A3371D2472CD}" presName="tx1" presStyleLbl="revTx" presStyleIdx="2" presStyleCnt="12"/>
      <dgm:spPr/>
      <dgm:t>
        <a:bodyPr/>
        <a:lstStyle/>
        <a:p>
          <a:endParaRPr lang="en-US"/>
        </a:p>
      </dgm:t>
    </dgm:pt>
    <dgm:pt modelId="{2720B972-E818-4689-BA44-39F69B20F011}" type="pres">
      <dgm:prSet presAssocID="{542E863C-708A-4B5C-918D-A3371D2472CD}" presName="vert1" presStyleCnt="0"/>
      <dgm:spPr/>
    </dgm:pt>
    <dgm:pt modelId="{9747BEBB-33B7-477C-AD4B-DDCDE66E5DB3}" type="pres">
      <dgm:prSet presAssocID="{1485E129-1248-4FCB-8B43-1E4992659FF3}" presName="thickLine" presStyleLbl="alignNode1" presStyleIdx="3" presStyleCnt="12"/>
      <dgm:spPr/>
    </dgm:pt>
    <dgm:pt modelId="{184FE49E-F0E9-4CE0-AA8D-A458E6833048}" type="pres">
      <dgm:prSet presAssocID="{1485E129-1248-4FCB-8B43-1E4992659FF3}" presName="horz1" presStyleCnt="0"/>
      <dgm:spPr/>
    </dgm:pt>
    <dgm:pt modelId="{061F0810-1587-4F3A-A524-31044BE63FBB}" type="pres">
      <dgm:prSet presAssocID="{1485E129-1248-4FCB-8B43-1E4992659FF3}" presName="tx1" presStyleLbl="revTx" presStyleIdx="3" presStyleCnt="12"/>
      <dgm:spPr/>
      <dgm:t>
        <a:bodyPr/>
        <a:lstStyle/>
        <a:p>
          <a:endParaRPr lang="en-US"/>
        </a:p>
      </dgm:t>
    </dgm:pt>
    <dgm:pt modelId="{A758BE2D-AF69-4BDE-803A-9F6A57B9DC54}" type="pres">
      <dgm:prSet presAssocID="{1485E129-1248-4FCB-8B43-1E4992659FF3}" presName="vert1" presStyleCnt="0"/>
      <dgm:spPr/>
    </dgm:pt>
    <dgm:pt modelId="{32BA3853-099D-4116-8480-AD17354E806D}" type="pres">
      <dgm:prSet presAssocID="{4DC0A602-41E1-4808-9991-4A61DA111F06}" presName="thickLine" presStyleLbl="alignNode1" presStyleIdx="4" presStyleCnt="12"/>
      <dgm:spPr/>
    </dgm:pt>
    <dgm:pt modelId="{F72C268A-BD3F-4068-8AF5-63F3A1DE49F3}" type="pres">
      <dgm:prSet presAssocID="{4DC0A602-41E1-4808-9991-4A61DA111F06}" presName="horz1" presStyleCnt="0"/>
      <dgm:spPr/>
    </dgm:pt>
    <dgm:pt modelId="{F7CC3FE8-3014-4313-AA8F-0FD2033BC5A2}" type="pres">
      <dgm:prSet presAssocID="{4DC0A602-41E1-4808-9991-4A61DA111F06}" presName="tx1" presStyleLbl="revTx" presStyleIdx="4" presStyleCnt="12"/>
      <dgm:spPr/>
      <dgm:t>
        <a:bodyPr/>
        <a:lstStyle/>
        <a:p>
          <a:endParaRPr lang="en-US"/>
        </a:p>
      </dgm:t>
    </dgm:pt>
    <dgm:pt modelId="{F4601543-981B-4FAF-A4DF-42DF8CE0FE7C}" type="pres">
      <dgm:prSet presAssocID="{4DC0A602-41E1-4808-9991-4A61DA111F06}" presName="vert1" presStyleCnt="0"/>
      <dgm:spPr/>
    </dgm:pt>
    <dgm:pt modelId="{13CA2EAF-0AA1-4750-BAAF-A055E8A7C3B0}" type="pres">
      <dgm:prSet presAssocID="{3A640847-8490-4374-81A3-6B2E746D643F}" presName="thickLine" presStyleLbl="alignNode1" presStyleIdx="5" presStyleCnt="12"/>
      <dgm:spPr/>
    </dgm:pt>
    <dgm:pt modelId="{BF42F809-6EB9-4F70-9C8D-C0F0E1463CD7}" type="pres">
      <dgm:prSet presAssocID="{3A640847-8490-4374-81A3-6B2E746D643F}" presName="horz1" presStyleCnt="0"/>
      <dgm:spPr/>
    </dgm:pt>
    <dgm:pt modelId="{D77FB690-AAF9-4428-843B-4AA1A4275963}" type="pres">
      <dgm:prSet presAssocID="{3A640847-8490-4374-81A3-6B2E746D643F}" presName="tx1" presStyleLbl="revTx" presStyleIdx="5" presStyleCnt="12"/>
      <dgm:spPr/>
      <dgm:t>
        <a:bodyPr/>
        <a:lstStyle/>
        <a:p>
          <a:endParaRPr lang="en-US"/>
        </a:p>
      </dgm:t>
    </dgm:pt>
    <dgm:pt modelId="{16A21C5F-AA94-4482-9E1B-54E0E0E81659}" type="pres">
      <dgm:prSet presAssocID="{3A640847-8490-4374-81A3-6B2E746D643F}" presName="vert1" presStyleCnt="0"/>
      <dgm:spPr/>
    </dgm:pt>
    <dgm:pt modelId="{B89BC65F-D3BA-430C-8871-6ABBC97A7966}" type="pres">
      <dgm:prSet presAssocID="{D9AE3442-D113-4953-96DE-7C4D5643A4E5}" presName="thickLine" presStyleLbl="alignNode1" presStyleIdx="6" presStyleCnt="12"/>
      <dgm:spPr/>
    </dgm:pt>
    <dgm:pt modelId="{762930E7-BDEE-4F67-BCBD-D21928F30BC9}" type="pres">
      <dgm:prSet presAssocID="{D9AE3442-D113-4953-96DE-7C4D5643A4E5}" presName="horz1" presStyleCnt="0"/>
      <dgm:spPr/>
    </dgm:pt>
    <dgm:pt modelId="{AB7F1D13-4C7A-4C37-8551-D52FD5D4EC16}" type="pres">
      <dgm:prSet presAssocID="{D9AE3442-D113-4953-96DE-7C4D5643A4E5}" presName="tx1" presStyleLbl="revTx" presStyleIdx="6" presStyleCnt="12"/>
      <dgm:spPr/>
      <dgm:t>
        <a:bodyPr/>
        <a:lstStyle/>
        <a:p>
          <a:endParaRPr lang="en-US"/>
        </a:p>
      </dgm:t>
    </dgm:pt>
    <dgm:pt modelId="{0BDFCAC8-B946-4D7F-86E4-0058FE6910DC}" type="pres">
      <dgm:prSet presAssocID="{D9AE3442-D113-4953-96DE-7C4D5643A4E5}" presName="vert1" presStyleCnt="0"/>
      <dgm:spPr/>
    </dgm:pt>
    <dgm:pt modelId="{3D28D1BA-F27B-41FE-B074-80B7600AF471}" type="pres">
      <dgm:prSet presAssocID="{664C3567-4EC5-4229-9A5A-A2C17B31A41D}" presName="thickLine" presStyleLbl="alignNode1" presStyleIdx="7" presStyleCnt="12"/>
      <dgm:spPr/>
    </dgm:pt>
    <dgm:pt modelId="{D211E40E-D358-4EC8-9650-AF422FFFEC28}" type="pres">
      <dgm:prSet presAssocID="{664C3567-4EC5-4229-9A5A-A2C17B31A41D}" presName="horz1" presStyleCnt="0"/>
      <dgm:spPr/>
    </dgm:pt>
    <dgm:pt modelId="{ADCFD4D0-47D1-4DBD-A8D1-41C4F23DD074}" type="pres">
      <dgm:prSet presAssocID="{664C3567-4EC5-4229-9A5A-A2C17B31A41D}" presName="tx1" presStyleLbl="revTx" presStyleIdx="7" presStyleCnt="12"/>
      <dgm:spPr/>
      <dgm:t>
        <a:bodyPr/>
        <a:lstStyle/>
        <a:p>
          <a:endParaRPr lang="en-US"/>
        </a:p>
      </dgm:t>
    </dgm:pt>
    <dgm:pt modelId="{6ED59D7D-F5DF-420E-82FF-4A4E716EF0B1}" type="pres">
      <dgm:prSet presAssocID="{664C3567-4EC5-4229-9A5A-A2C17B31A41D}" presName="vert1" presStyleCnt="0"/>
      <dgm:spPr/>
    </dgm:pt>
    <dgm:pt modelId="{465AE84A-118B-44C3-91FD-84DF90A6DC5B}" type="pres">
      <dgm:prSet presAssocID="{0BE1D255-E8C0-438A-8F0D-1EAFC79F47B8}" presName="thickLine" presStyleLbl="alignNode1" presStyleIdx="8" presStyleCnt="12"/>
      <dgm:spPr/>
    </dgm:pt>
    <dgm:pt modelId="{5C29B574-3027-43E7-AB4E-3369DD59E7D2}" type="pres">
      <dgm:prSet presAssocID="{0BE1D255-E8C0-438A-8F0D-1EAFC79F47B8}" presName="horz1" presStyleCnt="0"/>
      <dgm:spPr/>
    </dgm:pt>
    <dgm:pt modelId="{6993D3FF-9CD5-425C-8795-BD3F95775492}" type="pres">
      <dgm:prSet presAssocID="{0BE1D255-E8C0-438A-8F0D-1EAFC79F47B8}" presName="tx1" presStyleLbl="revTx" presStyleIdx="8" presStyleCnt="12"/>
      <dgm:spPr/>
      <dgm:t>
        <a:bodyPr/>
        <a:lstStyle/>
        <a:p>
          <a:endParaRPr lang="en-US"/>
        </a:p>
      </dgm:t>
    </dgm:pt>
    <dgm:pt modelId="{15DF36DA-7B2D-4D15-8573-0172C9D1A503}" type="pres">
      <dgm:prSet presAssocID="{0BE1D255-E8C0-438A-8F0D-1EAFC79F47B8}" presName="vert1" presStyleCnt="0"/>
      <dgm:spPr/>
    </dgm:pt>
    <dgm:pt modelId="{FEC1958B-EA44-4B2D-BFDB-6A91CD0F5FAD}" type="pres">
      <dgm:prSet presAssocID="{708E08A0-6ECF-4499-9967-B4BB8209498E}" presName="thickLine" presStyleLbl="alignNode1" presStyleIdx="9" presStyleCnt="12"/>
      <dgm:spPr/>
    </dgm:pt>
    <dgm:pt modelId="{B0885D49-AE53-46FD-B375-BE2BD606190B}" type="pres">
      <dgm:prSet presAssocID="{708E08A0-6ECF-4499-9967-B4BB8209498E}" presName="horz1" presStyleCnt="0"/>
      <dgm:spPr/>
    </dgm:pt>
    <dgm:pt modelId="{B3C4580D-CC48-48C1-9C7B-8DFD06664995}" type="pres">
      <dgm:prSet presAssocID="{708E08A0-6ECF-4499-9967-B4BB8209498E}" presName="tx1" presStyleLbl="revTx" presStyleIdx="9" presStyleCnt="12"/>
      <dgm:spPr/>
      <dgm:t>
        <a:bodyPr/>
        <a:lstStyle/>
        <a:p>
          <a:endParaRPr lang="en-US"/>
        </a:p>
      </dgm:t>
    </dgm:pt>
    <dgm:pt modelId="{6EA6C8C9-3D5E-4B59-8F87-105ECD209DED}" type="pres">
      <dgm:prSet presAssocID="{708E08A0-6ECF-4499-9967-B4BB8209498E}" presName="vert1" presStyleCnt="0"/>
      <dgm:spPr/>
    </dgm:pt>
    <dgm:pt modelId="{6EDA0872-63C9-427E-84BD-DB94162697C1}" type="pres">
      <dgm:prSet presAssocID="{DE4DB140-54F0-4A17-961C-75D51F82092F}" presName="thickLine" presStyleLbl="alignNode1" presStyleIdx="10" presStyleCnt="12"/>
      <dgm:spPr/>
    </dgm:pt>
    <dgm:pt modelId="{6C7A6FB6-8C9C-4678-B004-8B3677E9949D}" type="pres">
      <dgm:prSet presAssocID="{DE4DB140-54F0-4A17-961C-75D51F82092F}" presName="horz1" presStyleCnt="0"/>
      <dgm:spPr/>
    </dgm:pt>
    <dgm:pt modelId="{28C2345B-E4BB-4AA5-AECD-477C0F0DF08D}" type="pres">
      <dgm:prSet presAssocID="{DE4DB140-54F0-4A17-961C-75D51F82092F}" presName="tx1" presStyleLbl="revTx" presStyleIdx="10" presStyleCnt="12"/>
      <dgm:spPr/>
      <dgm:t>
        <a:bodyPr/>
        <a:lstStyle/>
        <a:p>
          <a:endParaRPr lang="en-US"/>
        </a:p>
      </dgm:t>
    </dgm:pt>
    <dgm:pt modelId="{A5259A94-AE60-487F-8490-8996B7EC0535}" type="pres">
      <dgm:prSet presAssocID="{DE4DB140-54F0-4A17-961C-75D51F82092F}" presName="vert1" presStyleCnt="0"/>
      <dgm:spPr/>
    </dgm:pt>
    <dgm:pt modelId="{D4FC8F60-EAF8-40A8-B0B2-174D2C7AE545}" type="pres">
      <dgm:prSet presAssocID="{469278FF-961B-4144-A79D-9DB0BDCCF9D6}" presName="thickLine" presStyleLbl="alignNode1" presStyleIdx="11" presStyleCnt="12"/>
      <dgm:spPr/>
    </dgm:pt>
    <dgm:pt modelId="{830AB695-CDE9-4BC9-BEB1-B8E5ACF6CA1F}" type="pres">
      <dgm:prSet presAssocID="{469278FF-961B-4144-A79D-9DB0BDCCF9D6}" presName="horz1" presStyleCnt="0"/>
      <dgm:spPr/>
    </dgm:pt>
    <dgm:pt modelId="{5852F94C-2080-4140-BA7D-773B487ABF52}" type="pres">
      <dgm:prSet presAssocID="{469278FF-961B-4144-A79D-9DB0BDCCF9D6}" presName="tx1" presStyleLbl="revTx" presStyleIdx="11" presStyleCnt="12"/>
      <dgm:spPr/>
      <dgm:t>
        <a:bodyPr/>
        <a:lstStyle/>
        <a:p>
          <a:endParaRPr lang="en-US"/>
        </a:p>
      </dgm:t>
    </dgm:pt>
    <dgm:pt modelId="{A2807E4A-69E0-44F1-B542-C349AC25448F}" type="pres">
      <dgm:prSet presAssocID="{469278FF-961B-4144-A79D-9DB0BDCCF9D6}" presName="vert1" presStyleCnt="0"/>
      <dgm:spPr/>
    </dgm:pt>
  </dgm:ptLst>
  <dgm:cxnLst>
    <dgm:cxn modelId="{84138B68-D6A1-4EDB-B989-C8A5AF12A9D9}" type="presOf" srcId="{1485E129-1248-4FCB-8B43-1E4992659FF3}" destId="{061F0810-1587-4F3A-A524-31044BE63FBB}" srcOrd="0" destOrd="0" presId="urn:microsoft.com/office/officeart/2008/layout/LinedList"/>
    <dgm:cxn modelId="{3ED86F04-49B4-4F30-8288-D9D496DD0B92}" type="presOf" srcId="{4DC0A602-41E1-4808-9991-4A61DA111F06}" destId="{F7CC3FE8-3014-4313-AA8F-0FD2033BC5A2}" srcOrd="0" destOrd="0" presId="urn:microsoft.com/office/officeart/2008/layout/LinedList"/>
    <dgm:cxn modelId="{F1291B9B-2FCA-46AE-AE65-46FACE486400}" type="presOf" srcId="{708E08A0-6ECF-4499-9967-B4BB8209498E}" destId="{B3C4580D-CC48-48C1-9C7B-8DFD06664995}" srcOrd="0" destOrd="0" presId="urn:microsoft.com/office/officeart/2008/layout/LinedList"/>
    <dgm:cxn modelId="{413F9299-58AB-42A9-849F-732E1063B114}" type="presOf" srcId="{469278FF-961B-4144-A79D-9DB0BDCCF9D6}" destId="{5852F94C-2080-4140-BA7D-773B487ABF52}" srcOrd="0" destOrd="0" presId="urn:microsoft.com/office/officeart/2008/layout/LinedList"/>
    <dgm:cxn modelId="{191AF42C-12D6-4B72-B19B-3F13103FA7D1}" srcId="{9B40CF3D-44DC-498A-B2AA-F83708CF9D90}" destId="{9E0B6A98-0ECA-4E29-89A5-D7A10678BF39}" srcOrd="0" destOrd="0" parTransId="{96E42BD3-67CE-4BF6-9EDE-FB7EDE29E054}" sibTransId="{11FBE230-FD5D-4FE4-84D3-CD16156AF3D0}"/>
    <dgm:cxn modelId="{2AE421EB-54F4-4D21-8050-37F4F8A116AB}" srcId="{9B40CF3D-44DC-498A-B2AA-F83708CF9D90}" destId="{664C3567-4EC5-4229-9A5A-A2C17B31A41D}" srcOrd="7" destOrd="0" parTransId="{28C0F945-D05E-4F0A-B2B2-A1E717708070}" sibTransId="{07097E9C-C99D-4A3D-8058-A44A8E0F7B94}"/>
    <dgm:cxn modelId="{7AFF786F-6A15-4C26-9627-821008884DA2}" type="presOf" srcId="{3A640847-8490-4374-81A3-6B2E746D643F}" destId="{D77FB690-AAF9-4428-843B-4AA1A4275963}" srcOrd="0" destOrd="0" presId="urn:microsoft.com/office/officeart/2008/layout/LinedList"/>
    <dgm:cxn modelId="{ADB65309-1EFC-45ED-8A4C-2E5DFDB4E629}" srcId="{9B40CF3D-44DC-498A-B2AA-F83708CF9D90}" destId="{1485E129-1248-4FCB-8B43-1E4992659FF3}" srcOrd="3" destOrd="0" parTransId="{FD64EEC1-A785-4E0A-AF92-B405D6EA1F09}" sibTransId="{E7D11F07-2623-45B8-98FB-DCFA6A6C573C}"/>
    <dgm:cxn modelId="{1C888098-8F15-4B10-BFD0-9DF6C26DBA0F}" srcId="{9B40CF3D-44DC-498A-B2AA-F83708CF9D90}" destId="{0BE1D255-E8C0-438A-8F0D-1EAFC79F47B8}" srcOrd="8" destOrd="0" parTransId="{8803633C-D08F-400D-B915-070B7A2C786C}" sibTransId="{9355DFEC-F0F1-41E4-A992-7912E20CB278}"/>
    <dgm:cxn modelId="{7CC08343-0DA7-45DE-8DB6-5645058EBB98}" srcId="{9B40CF3D-44DC-498A-B2AA-F83708CF9D90}" destId="{3A640847-8490-4374-81A3-6B2E746D643F}" srcOrd="5" destOrd="0" parTransId="{725B02E7-4485-412C-B599-697ABC55D8B0}" sibTransId="{FC4D6D4B-D5C1-401D-A451-4A06795336A0}"/>
    <dgm:cxn modelId="{C67951FE-C479-4564-8B97-80987F0CEB3A}" type="presOf" srcId="{DE4DB140-54F0-4A17-961C-75D51F82092F}" destId="{28C2345B-E4BB-4AA5-AECD-477C0F0DF08D}" srcOrd="0" destOrd="0" presId="urn:microsoft.com/office/officeart/2008/layout/LinedList"/>
    <dgm:cxn modelId="{8A618D16-F23A-48CB-95A6-7C2BBCDBC081}" type="presOf" srcId="{DC8EEDF4-B89B-4960-8045-EE6DBCD1D3CE}" destId="{3440E5AB-70FE-49A3-88AC-DDF0F1CAAA1B}" srcOrd="0" destOrd="0" presId="urn:microsoft.com/office/officeart/2008/layout/LinedList"/>
    <dgm:cxn modelId="{A039E6B2-1920-4A7A-9C1D-D1A100787E56}" type="presOf" srcId="{542E863C-708A-4B5C-918D-A3371D2472CD}" destId="{92B89F95-9A7B-464C-B779-79D2AA0D30E6}" srcOrd="0" destOrd="0" presId="urn:microsoft.com/office/officeart/2008/layout/LinedList"/>
    <dgm:cxn modelId="{5D8C3814-F919-454B-986E-D43CCC3515B4}" srcId="{9B40CF3D-44DC-498A-B2AA-F83708CF9D90}" destId="{542E863C-708A-4B5C-918D-A3371D2472CD}" srcOrd="2" destOrd="0" parTransId="{C464F066-2E22-4474-8EB7-85E23353157E}" sibTransId="{A15A4552-16FB-40C1-B314-E6C42F320A49}"/>
    <dgm:cxn modelId="{272E6597-19BA-41A1-AA6E-452D1906ABCF}" srcId="{9B40CF3D-44DC-498A-B2AA-F83708CF9D90}" destId="{708E08A0-6ECF-4499-9967-B4BB8209498E}" srcOrd="9" destOrd="0" parTransId="{156B479B-FFFD-40B0-BA68-0BFA6AD88AC6}" sibTransId="{5B22C99F-E15A-4A4E-BF8E-4C50C5AB7E6B}"/>
    <dgm:cxn modelId="{0AE41CA9-9ACA-417D-840A-D90CAB787443}" srcId="{9B40CF3D-44DC-498A-B2AA-F83708CF9D90}" destId="{DE4DB140-54F0-4A17-961C-75D51F82092F}" srcOrd="10" destOrd="0" parTransId="{4E50F1A0-5761-466C-AFCC-2FF0A4A1D006}" sibTransId="{5FE255EF-6E37-4810-A9E0-910E4CED64F8}"/>
    <dgm:cxn modelId="{98C4CA2F-2156-404D-ACF8-1F80BFD4CDEA}" srcId="{9B40CF3D-44DC-498A-B2AA-F83708CF9D90}" destId="{469278FF-961B-4144-A79D-9DB0BDCCF9D6}" srcOrd="11" destOrd="0" parTransId="{4D2103CE-7A42-4B32-AFD0-93F46CD0342F}" sibTransId="{A83105FF-9E92-479A-8850-EFDB0F418B15}"/>
    <dgm:cxn modelId="{F0CAC5F9-6C33-466F-8749-045D745010E3}" type="presOf" srcId="{664C3567-4EC5-4229-9A5A-A2C17B31A41D}" destId="{ADCFD4D0-47D1-4DBD-A8D1-41C4F23DD074}" srcOrd="0" destOrd="0" presId="urn:microsoft.com/office/officeart/2008/layout/LinedList"/>
    <dgm:cxn modelId="{8D363FA9-65FB-44C8-818D-2A0F9E7BA8AA}" type="presOf" srcId="{9B40CF3D-44DC-498A-B2AA-F83708CF9D90}" destId="{DD601539-9097-490C-9773-141B59133A87}" srcOrd="0" destOrd="0" presId="urn:microsoft.com/office/officeart/2008/layout/LinedList"/>
    <dgm:cxn modelId="{2AEC00B9-A5B4-4DD1-9923-A9CC37E81BFA}" type="presOf" srcId="{0BE1D255-E8C0-438A-8F0D-1EAFC79F47B8}" destId="{6993D3FF-9CD5-425C-8795-BD3F95775492}" srcOrd="0" destOrd="0" presId="urn:microsoft.com/office/officeart/2008/layout/LinedList"/>
    <dgm:cxn modelId="{92773931-EA49-4F12-8CE6-DD421AFDB17F}" srcId="{9B40CF3D-44DC-498A-B2AA-F83708CF9D90}" destId="{DC8EEDF4-B89B-4960-8045-EE6DBCD1D3CE}" srcOrd="1" destOrd="0" parTransId="{8AAE3D7C-7430-4F71-8102-DA63AF73DCAD}" sibTransId="{2EEEB2D0-822C-455A-87D6-7B566F74817F}"/>
    <dgm:cxn modelId="{9717B881-6D88-4172-9599-E501BE520397}" srcId="{9B40CF3D-44DC-498A-B2AA-F83708CF9D90}" destId="{D9AE3442-D113-4953-96DE-7C4D5643A4E5}" srcOrd="6" destOrd="0" parTransId="{AA542C82-9972-45CB-B605-2A60FBBE8D51}" sibTransId="{89FE816A-841D-4760-87BD-F661B3E57F0B}"/>
    <dgm:cxn modelId="{545E7EE8-4AC6-4EBC-9271-2D537B231F6A}" type="presOf" srcId="{9E0B6A98-0ECA-4E29-89A5-D7A10678BF39}" destId="{6A74E7BA-1D76-4923-8577-8DDF0770FED3}" srcOrd="0" destOrd="0" presId="urn:microsoft.com/office/officeart/2008/layout/LinedList"/>
    <dgm:cxn modelId="{241CAE18-492B-4278-A8F2-C7AEBE72B423}" srcId="{9B40CF3D-44DC-498A-B2AA-F83708CF9D90}" destId="{4DC0A602-41E1-4808-9991-4A61DA111F06}" srcOrd="4" destOrd="0" parTransId="{849AB0FF-3D79-4970-9C89-A53445F6A979}" sibTransId="{7D437CB6-4B94-4492-83CD-53C79A981997}"/>
    <dgm:cxn modelId="{A0E92742-761E-460C-AE08-06A03945FB72}" type="presOf" srcId="{D9AE3442-D113-4953-96DE-7C4D5643A4E5}" destId="{AB7F1D13-4C7A-4C37-8551-D52FD5D4EC16}" srcOrd="0" destOrd="0" presId="urn:microsoft.com/office/officeart/2008/layout/LinedList"/>
    <dgm:cxn modelId="{258BB40A-5BA2-4232-967D-0E5F4DB0294D}" type="presParOf" srcId="{DD601539-9097-490C-9773-141B59133A87}" destId="{CCABE949-2466-4C02-8AAE-AD3EBA3FC3A8}" srcOrd="0" destOrd="0" presId="urn:microsoft.com/office/officeart/2008/layout/LinedList"/>
    <dgm:cxn modelId="{DBD782FA-F52C-46F0-948C-9DDE7FC6536B}" type="presParOf" srcId="{DD601539-9097-490C-9773-141B59133A87}" destId="{8CC5A738-887A-45E5-BC25-EE48260E9598}" srcOrd="1" destOrd="0" presId="urn:microsoft.com/office/officeart/2008/layout/LinedList"/>
    <dgm:cxn modelId="{0E0F54C8-C444-411B-B84B-60DD5B86B3B2}" type="presParOf" srcId="{8CC5A738-887A-45E5-BC25-EE48260E9598}" destId="{6A74E7BA-1D76-4923-8577-8DDF0770FED3}" srcOrd="0" destOrd="0" presId="urn:microsoft.com/office/officeart/2008/layout/LinedList"/>
    <dgm:cxn modelId="{EE54C205-E33D-4094-82F3-B0D577E5534F}" type="presParOf" srcId="{8CC5A738-887A-45E5-BC25-EE48260E9598}" destId="{2A507328-8D62-4AB6-976C-AB3F7944379A}" srcOrd="1" destOrd="0" presId="urn:microsoft.com/office/officeart/2008/layout/LinedList"/>
    <dgm:cxn modelId="{8CEEEFF4-233D-4CC6-8C1D-C3C5E3546CCC}" type="presParOf" srcId="{DD601539-9097-490C-9773-141B59133A87}" destId="{6861CD0B-E577-4326-9FE1-30F74FBEC7CE}" srcOrd="2" destOrd="0" presId="urn:microsoft.com/office/officeart/2008/layout/LinedList"/>
    <dgm:cxn modelId="{B3E9598A-F9D7-48CB-A722-8DCBD23DEC1B}" type="presParOf" srcId="{DD601539-9097-490C-9773-141B59133A87}" destId="{62C13CB7-2EEA-4C95-9C63-586F7483D177}" srcOrd="3" destOrd="0" presId="urn:microsoft.com/office/officeart/2008/layout/LinedList"/>
    <dgm:cxn modelId="{2CFE7F61-8163-4385-A41B-A02D2F2DA509}" type="presParOf" srcId="{62C13CB7-2EEA-4C95-9C63-586F7483D177}" destId="{3440E5AB-70FE-49A3-88AC-DDF0F1CAAA1B}" srcOrd="0" destOrd="0" presId="urn:microsoft.com/office/officeart/2008/layout/LinedList"/>
    <dgm:cxn modelId="{1B0D72BD-7DB8-498B-806B-07C4674F4017}" type="presParOf" srcId="{62C13CB7-2EEA-4C95-9C63-586F7483D177}" destId="{F86510C1-5EE4-4DD0-B6E5-B29EF11334F3}" srcOrd="1" destOrd="0" presId="urn:microsoft.com/office/officeart/2008/layout/LinedList"/>
    <dgm:cxn modelId="{2F221794-36EE-47AC-8212-063B7047F287}" type="presParOf" srcId="{DD601539-9097-490C-9773-141B59133A87}" destId="{DD0E4F2A-1CA2-4BF8-83DC-DD1014F563D0}" srcOrd="4" destOrd="0" presId="urn:microsoft.com/office/officeart/2008/layout/LinedList"/>
    <dgm:cxn modelId="{718A28E7-72A3-41C5-83A5-055450BA6676}" type="presParOf" srcId="{DD601539-9097-490C-9773-141B59133A87}" destId="{F3650333-6B3F-44BF-86D7-D3DC19549181}" srcOrd="5" destOrd="0" presId="urn:microsoft.com/office/officeart/2008/layout/LinedList"/>
    <dgm:cxn modelId="{1F687933-DFD1-4CFB-AAED-8D493B153D4F}" type="presParOf" srcId="{F3650333-6B3F-44BF-86D7-D3DC19549181}" destId="{92B89F95-9A7B-464C-B779-79D2AA0D30E6}" srcOrd="0" destOrd="0" presId="urn:microsoft.com/office/officeart/2008/layout/LinedList"/>
    <dgm:cxn modelId="{AF8B2110-A570-42E2-8E1E-AA93BF00EE72}" type="presParOf" srcId="{F3650333-6B3F-44BF-86D7-D3DC19549181}" destId="{2720B972-E818-4689-BA44-39F69B20F011}" srcOrd="1" destOrd="0" presId="urn:microsoft.com/office/officeart/2008/layout/LinedList"/>
    <dgm:cxn modelId="{65852B77-C548-4BFC-B825-9BCC9ADD37D3}" type="presParOf" srcId="{DD601539-9097-490C-9773-141B59133A87}" destId="{9747BEBB-33B7-477C-AD4B-DDCDE66E5DB3}" srcOrd="6" destOrd="0" presId="urn:microsoft.com/office/officeart/2008/layout/LinedList"/>
    <dgm:cxn modelId="{A86B5C39-637A-47F1-B417-2941105EC398}" type="presParOf" srcId="{DD601539-9097-490C-9773-141B59133A87}" destId="{184FE49E-F0E9-4CE0-AA8D-A458E6833048}" srcOrd="7" destOrd="0" presId="urn:microsoft.com/office/officeart/2008/layout/LinedList"/>
    <dgm:cxn modelId="{3D3C281F-E782-4FBB-97A1-A5C4BED4DC2A}" type="presParOf" srcId="{184FE49E-F0E9-4CE0-AA8D-A458E6833048}" destId="{061F0810-1587-4F3A-A524-31044BE63FBB}" srcOrd="0" destOrd="0" presId="urn:microsoft.com/office/officeart/2008/layout/LinedList"/>
    <dgm:cxn modelId="{6D33E036-EF1D-4B6C-BE53-F0A1021B2EB6}" type="presParOf" srcId="{184FE49E-F0E9-4CE0-AA8D-A458E6833048}" destId="{A758BE2D-AF69-4BDE-803A-9F6A57B9DC54}" srcOrd="1" destOrd="0" presId="urn:microsoft.com/office/officeart/2008/layout/LinedList"/>
    <dgm:cxn modelId="{901B1055-3BED-43B3-91D1-75CEB4DCC656}" type="presParOf" srcId="{DD601539-9097-490C-9773-141B59133A87}" destId="{32BA3853-099D-4116-8480-AD17354E806D}" srcOrd="8" destOrd="0" presId="urn:microsoft.com/office/officeart/2008/layout/LinedList"/>
    <dgm:cxn modelId="{FCA54FFF-2798-4488-9B67-2939E41F16CF}" type="presParOf" srcId="{DD601539-9097-490C-9773-141B59133A87}" destId="{F72C268A-BD3F-4068-8AF5-63F3A1DE49F3}" srcOrd="9" destOrd="0" presId="urn:microsoft.com/office/officeart/2008/layout/LinedList"/>
    <dgm:cxn modelId="{C45EA844-0684-4A49-8784-139DCCC0A4BD}" type="presParOf" srcId="{F72C268A-BD3F-4068-8AF5-63F3A1DE49F3}" destId="{F7CC3FE8-3014-4313-AA8F-0FD2033BC5A2}" srcOrd="0" destOrd="0" presId="urn:microsoft.com/office/officeart/2008/layout/LinedList"/>
    <dgm:cxn modelId="{B78CE223-D39B-41A5-A788-410D0828A38D}" type="presParOf" srcId="{F72C268A-BD3F-4068-8AF5-63F3A1DE49F3}" destId="{F4601543-981B-4FAF-A4DF-42DF8CE0FE7C}" srcOrd="1" destOrd="0" presId="urn:microsoft.com/office/officeart/2008/layout/LinedList"/>
    <dgm:cxn modelId="{EC44ADAA-ABE2-434D-9EDF-40B01CE3074B}" type="presParOf" srcId="{DD601539-9097-490C-9773-141B59133A87}" destId="{13CA2EAF-0AA1-4750-BAAF-A055E8A7C3B0}" srcOrd="10" destOrd="0" presId="urn:microsoft.com/office/officeart/2008/layout/LinedList"/>
    <dgm:cxn modelId="{87BFE9FB-ECC1-4175-8704-99F59E5856FB}" type="presParOf" srcId="{DD601539-9097-490C-9773-141B59133A87}" destId="{BF42F809-6EB9-4F70-9C8D-C0F0E1463CD7}" srcOrd="11" destOrd="0" presId="urn:microsoft.com/office/officeart/2008/layout/LinedList"/>
    <dgm:cxn modelId="{D5708D43-D5B2-45C3-93D2-D8C9D9F43EFB}" type="presParOf" srcId="{BF42F809-6EB9-4F70-9C8D-C0F0E1463CD7}" destId="{D77FB690-AAF9-4428-843B-4AA1A4275963}" srcOrd="0" destOrd="0" presId="urn:microsoft.com/office/officeart/2008/layout/LinedList"/>
    <dgm:cxn modelId="{860C9D3E-F832-404A-9E9B-DB1C8276C541}" type="presParOf" srcId="{BF42F809-6EB9-4F70-9C8D-C0F0E1463CD7}" destId="{16A21C5F-AA94-4482-9E1B-54E0E0E81659}" srcOrd="1" destOrd="0" presId="urn:microsoft.com/office/officeart/2008/layout/LinedList"/>
    <dgm:cxn modelId="{560AE462-8707-48B8-94B7-8E06A2F852EA}" type="presParOf" srcId="{DD601539-9097-490C-9773-141B59133A87}" destId="{B89BC65F-D3BA-430C-8871-6ABBC97A7966}" srcOrd="12" destOrd="0" presId="urn:microsoft.com/office/officeart/2008/layout/LinedList"/>
    <dgm:cxn modelId="{4EA2C5C5-CB46-474C-81FD-12E63705B8E0}" type="presParOf" srcId="{DD601539-9097-490C-9773-141B59133A87}" destId="{762930E7-BDEE-4F67-BCBD-D21928F30BC9}" srcOrd="13" destOrd="0" presId="urn:microsoft.com/office/officeart/2008/layout/LinedList"/>
    <dgm:cxn modelId="{E5EA379E-B463-4E70-A78D-61C3FF93ED6D}" type="presParOf" srcId="{762930E7-BDEE-4F67-BCBD-D21928F30BC9}" destId="{AB7F1D13-4C7A-4C37-8551-D52FD5D4EC16}" srcOrd="0" destOrd="0" presId="urn:microsoft.com/office/officeart/2008/layout/LinedList"/>
    <dgm:cxn modelId="{C8DA581B-0C41-43F3-809D-201E86A11E80}" type="presParOf" srcId="{762930E7-BDEE-4F67-BCBD-D21928F30BC9}" destId="{0BDFCAC8-B946-4D7F-86E4-0058FE6910DC}" srcOrd="1" destOrd="0" presId="urn:microsoft.com/office/officeart/2008/layout/LinedList"/>
    <dgm:cxn modelId="{A8E0C2F9-31C7-43C9-9568-31F6417AE3EA}" type="presParOf" srcId="{DD601539-9097-490C-9773-141B59133A87}" destId="{3D28D1BA-F27B-41FE-B074-80B7600AF471}" srcOrd="14" destOrd="0" presId="urn:microsoft.com/office/officeart/2008/layout/LinedList"/>
    <dgm:cxn modelId="{6AE8F944-8B38-4030-98A2-3505ECDD0E28}" type="presParOf" srcId="{DD601539-9097-490C-9773-141B59133A87}" destId="{D211E40E-D358-4EC8-9650-AF422FFFEC28}" srcOrd="15" destOrd="0" presId="urn:microsoft.com/office/officeart/2008/layout/LinedList"/>
    <dgm:cxn modelId="{F3D1A0A9-7750-4968-AFE7-F04CC30882A0}" type="presParOf" srcId="{D211E40E-D358-4EC8-9650-AF422FFFEC28}" destId="{ADCFD4D0-47D1-4DBD-A8D1-41C4F23DD074}" srcOrd="0" destOrd="0" presId="urn:microsoft.com/office/officeart/2008/layout/LinedList"/>
    <dgm:cxn modelId="{45E1A954-0CD0-44C0-8702-3C2838D7123E}" type="presParOf" srcId="{D211E40E-D358-4EC8-9650-AF422FFFEC28}" destId="{6ED59D7D-F5DF-420E-82FF-4A4E716EF0B1}" srcOrd="1" destOrd="0" presId="urn:microsoft.com/office/officeart/2008/layout/LinedList"/>
    <dgm:cxn modelId="{C9723C1F-A28B-4159-ABCB-22478AD9D232}" type="presParOf" srcId="{DD601539-9097-490C-9773-141B59133A87}" destId="{465AE84A-118B-44C3-91FD-84DF90A6DC5B}" srcOrd="16" destOrd="0" presId="urn:microsoft.com/office/officeart/2008/layout/LinedList"/>
    <dgm:cxn modelId="{9C70F1D4-6109-44CE-9798-44FAA398A18B}" type="presParOf" srcId="{DD601539-9097-490C-9773-141B59133A87}" destId="{5C29B574-3027-43E7-AB4E-3369DD59E7D2}" srcOrd="17" destOrd="0" presId="urn:microsoft.com/office/officeart/2008/layout/LinedList"/>
    <dgm:cxn modelId="{612861BE-393D-45E4-B4A2-47A1CFE73E3E}" type="presParOf" srcId="{5C29B574-3027-43E7-AB4E-3369DD59E7D2}" destId="{6993D3FF-9CD5-425C-8795-BD3F95775492}" srcOrd="0" destOrd="0" presId="urn:microsoft.com/office/officeart/2008/layout/LinedList"/>
    <dgm:cxn modelId="{C1D47300-CB01-4F4B-890B-7CD599C89A5D}" type="presParOf" srcId="{5C29B574-3027-43E7-AB4E-3369DD59E7D2}" destId="{15DF36DA-7B2D-4D15-8573-0172C9D1A503}" srcOrd="1" destOrd="0" presId="urn:microsoft.com/office/officeart/2008/layout/LinedList"/>
    <dgm:cxn modelId="{B331F1D7-5F94-405C-9967-5BA56171D3AF}" type="presParOf" srcId="{DD601539-9097-490C-9773-141B59133A87}" destId="{FEC1958B-EA44-4B2D-BFDB-6A91CD0F5FAD}" srcOrd="18" destOrd="0" presId="urn:microsoft.com/office/officeart/2008/layout/LinedList"/>
    <dgm:cxn modelId="{B4D13501-C2C8-4F89-89F4-F2A82EB9BA17}" type="presParOf" srcId="{DD601539-9097-490C-9773-141B59133A87}" destId="{B0885D49-AE53-46FD-B375-BE2BD606190B}" srcOrd="19" destOrd="0" presId="urn:microsoft.com/office/officeart/2008/layout/LinedList"/>
    <dgm:cxn modelId="{8E4EB6FB-BA9A-49C1-8547-4E06218DED18}" type="presParOf" srcId="{B0885D49-AE53-46FD-B375-BE2BD606190B}" destId="{B3C4580D-CC48-48C1-9C7B-8DFD06664995}" srcOrd="0" destOrd="0" presId="urn:microsoft.com/office/officeart/2008/layout/LinedList"/>
    <dgm:cxn modelId="{56E7761A-4AA4-4DEA-833A-5269ED89C5FC}" type="presParOf" srcId="{B0885D49-AE53-46FD-B375-BE2BD606190B}" destId="{6EA6C8C9-3D5E-4B59-8F87-105ECD209DED}" srcOrd="1" destOrd="0" presId="urn:microsoft.com/office/officeart/2008/layout/LinedList"/>
    <dgm:cxn modelId="{C03EAABC-C8F2-44EF-BEC3-DF577654F1D2}" type="presParOf" srcId="{DD601539-9097-490C-9773-141B59133A87}" destId="{6EDA0872-63C9-427E-84BD-DB94162697C1}" srcOrd="20" destOrd="0" presId="urn:microsoft.com/office/officeart/2008/layout/LinedList"/>
    <dgm:cxn modelId="{A7C51E3C-6686-463D-90DA-77C40C6FA2F6}" type="presParOf" srcId="{DD601539-9097-490C-9773-141B59133A87}" destId="{6C7A6FB6-8C9C-4678-B004-8B3677E9949D}" srcOrd="21" destOrd="0" presId="urn:microsoft.com/office/officeart/2008/layout/LinedList"/>
    <dgm:cxn modelId="{760B24A9-9225-431A-B827-77081DC3DF26}" type="presParOf" srcId="{6C7A6FB6-8C9C-4678-B004-8B3677E9949D}" destId="{28C2345B-E4BB-4AA5-AECD-477C0F0DF08D}" srcOrd="0" destOrd="0" presId="urn:microsoft.com/office/officeart/2008/layout/LinedList"/>
    <dgm:cxn modelId="{74DF41FD-ADAD-4268-B731-A9B8205B9EF4}" type="presParOf" srcId="{6C7A6FB6-8C9C-4678-B004-8B3677E9949D}" destId="{A5259A94-AE60-487F-8490-8996B7EC0535}" srcOrd="1" destOrd="0" presId="urn:microsoft.com/office/officeart/2008/layout/LinedList"/>
    <dgm:cxn modelId="{96751397-EF60-47CD-9A9A-EB203D101F7F}" type="presParOf" srcId="{DD601539-9097-490C-9773-141B59133A87}" destId="{D4FC8F60-EAF8-40A8-B0B2-174D2C7AE545}" srcOrd="22" destOrd="0" presId="urn:microsoft.com/office/officeart/2008/layout/LinedList"/>
    <dgm:cxn modelId="{82F634ED-7394-4D07-8689-C35A3B0AE836}" type="presParOf" srcId="{DD601539-9097-490C-9773-141B59133A87}" destId="{830AB695-CDE9-4BC9-BEB1-B8E5ACF6CA1F}" srcOrd="23" destOrd="0" presId="urn:microsoft.com/office/officeart/2008/layout/LinedList"/>
    <dgm:cxn modelId="{35199293-89DB-4990-93F1-2974B4EDE3C6}" type="presParOf" srcId="{830AB695-CDE9-4BC9-BEB1-B8E5ACF6CA1F}" destId="{5852F94C-2080-4140-BA7D-773B487ABF52}" srcOrd="0" destOrd="0" presId="urn:microsoft.com/office/officeart/2008/layout/LinedList"/>
    <dgm:cxn modelId="{4660E1BB-1B71-45C9-B38A-987E53CD04E6}" type="presParOf" srcId="{830AB695-CDE9-4BC9-BEB1-B8E5ACF6CA1F}" destId="{A2807E4A-69E0-44F1-B542-C349AC25448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BE949-2466-4C02-8AAE-AD3EBA3FC3A8}">
      <dsp:nvSpPr>
        <dsp:cNvPr id="0" name=""/>
        <dsp:cNvSpPr/>
      </dsp:nvSpPr>
      <dsp:spPr>
        <a:xfrm>
          <a:off x="0" y="2700"/>
          <a:ext cx="629171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74E7BA-1D76-4923-8577-8DDF0770FED3}">
      <dsp:nvSpPr>
        <dsp:cNvPr id="0" name=""/>
        <dsp:cNvSpPr/>
      </dsp:nvSpPr>
      <dsp:spPr>
        <a:xfrm>
          <a:off x="0" y="2700"/>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GB" sz="2100" kern="1200"/>
            <a:t>8:45- Start of the day and register</a:t>
          </a:r>
          <a:endParaRPr lang="en-US" sz="2100" kern="1200"/>
        </a:p>
      </dsp:txBody>
      <dsp:txXfrm>
        <a:off x="0" y="2700"/>
        <a:ext cx="6291714" cy="460444"/>
      </dsp:txXfrm>
    </dsp:sp>
    <dsp:sp modelId="{6861CD0B-E577-4326-9FE1-30F74FBEC7CE}">
      <dsp:nvSpPr>
        <dsp:cNvPr id="0" name=""/>
        <dsp:cNvSpPr/>
      </dsp:nvSpPr>
      <dsp:spPr>
        <a:xfrm>
          <a:off x="0" y="463145"/>
          <a:ext cx="6291714" cy="0"/>
        </a:xfrm>
        <a:prstGeom prst="line">
          <a:avLst/>
        </a:prstGeom>
        <a:solidFill>
          <a:schemeClr val="accent5">
            <a:hueOff val="-668486"/>
            <a:satOff val="-930"/>
            <a:lumOff val="-357"/>
            <a:alphaOff val="0"/>
          </a:schemeClr>
        </a:solidFill>
        <a:ln w="12700" cap="flat" cmpd="sng" algn="ctr">
          <a:solidFill>
            <a:schemeClr val="accent5">
              <a:hueOff val="-668486"/>
              <a:satOff val="-930"/>
              <a:lumOff val="-3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40E5AB-70FE-49A3-88AC-DDF0F1CAAA1B}">
      <dsp:nvSpPr>
        <dsp:cNvPr id="0" name=""/>
        <dsp:cNvSpPr/>
      </dsp:nvSpPr>
      <dsp:spPr>
        <a:xfrm>
          <a:off x="0" y="463145"/>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GB" sz="2100" kern="1200"/>
            <a:t>9:10- Phonics</a:t>
          </a:r>
          <a:endParaRPr lang="en-US" sz="2100" kern="1200"/>
        </a:p>
      </dsp:txBody>
      <dsp:txXfrm>
        <a:off x="0" y="463145"/>
        <a:ext cx="6291714" cy="460444"/>
      </dsp:txXfrm>
    </dsp:sp>
    <dsp:sp modelId="{DD0E4F2A-1CA2-4BF8-83DC-DD1014F563D0}">
      <dsp:nvSpPr>
        <dsp:cNvPr id="0" name=""/>
        <dsp:cNvSpPr/>
      </dsp:nvSpPr>
      <dsp:spPr>
        <a:xfrm>
          <a:off x="0" y="923589"/>
          <a:ext cx="6291714" cy="0"/>
        </a:xfrm>
        <a:prstGeom prst="line">
          <a:avLst/>
        </a:prstGeom>
        <a:solidFill>
          <a:schemeClr val="accent5">
            <a:hueOff val="-1336972"/>
            <a:satOff val="-1860"/>
            <a:lumOff val="-713"/>
            <a:alphaOff val="0"/>
          </a:schemeClr>
        </a:solidFill>
        <a:ln w="12700" cap="flat" cmpd="sng" algn="ctr">
          <a:solidFill>
            <a:schemeClr val="accent5">
              <a:hueOff val="-1336972"/>
              <a:satOff val="-1860"/>
              <a:lumOff val="-71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B89F95-9A7B-464C-B779-79D2AA0D30E6}">
      <dsp:nvSpPr>
        <dsp:cNvPr id="0" name=""/>
        <dsp:cNvSpPr/>
      </dsp:nvSpPr>
      <dsp:spPr>
        <a:xfrm>
          <a:off x="0" y="923589"/>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GB" sz="2100" kern="1200"/>
            <a:t>9:30- Phonics Catch up and Handwriting</a:t>
          </a:r>
          <a:endParaRPr lang="en-US" sz="2100" kern="1200"/>
        </a:p>
      </dsp:txBody>
      <dsp:txXfrm>
        <a:off x="0" y="923589"/>
        <a:ext cx="6291714" cy="460444"/>
      </dsp:txXfrm>
    </dsp:sp>
    <dsp:sp modelId="{9747BEBB-33B7-477C-AD4B-DDCDE66E5DB3}">
      <dsp:nvSpPr>
        <dsp:cNvPr id="0" name=""/>
        <dsp:cNvSpPr/>
      </dsp:nvSpPr>
      <dsp:spPr>
        <a:xfrm>
          <a:off x="0" y="1384034"/>
          <a:ext cx="6291714" cy="0"/>
        </a:xfrm>
        <a:prstGeom prst="line">
          <a:avLst/>
        </a:prstGeom>
        <a:solidFill>
          <a:schemeClr val="accent5">
            <a:hueOff val="-2005458"/>
            <a:satOff val="-2789"/>
            <a:lumOff val="-1070"/>
            <a:alphaOff val="0"/>
          </a:schemeClr>
        </a:solidFill>
        <a:ln w="12700" cap="flat" cmpd="sng" algn="ctr">
          <a:solidFill>
            <a:schemeClr val="accent5">
              <a:hueOff val="-2005458"/>
              <a:satOff val="-2789"/>
              <a:lumOff val="-10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1F0810-1587-4F3A-A524-31044BE63FBB}">
      <dsp:nvSpPr>
        <dsp:cNvPr id="0" name=""/>
        <dsp:cNvSpPr/>
      </dsp:nvSpPr>
      <dsp:spPr>
        <a:xfrm>
          <a:off x="0" y="1384034"/>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GB" sz="2100" kern="1200"/>
            <a:t>9:45- English Groups and Free Flow </a:t>
          </a:r>
          <a:endParaRPr lang="en-US" sz="2100" kern="1200"/>
        </a:p>
      </dsp:txBody>
      <dsp:txXfrm>
        <a:off x="0" y="1384034"/>
        <a:ext cx="6291714" cy="460444"/>
      </dsp:txXfrm>
    </dsp:sp>
    <dsp:sp modelId="{32BA3853-099D-4116-8480-AD17354E806D}">
      <dsp:nvSpPr>
        <dsp:cNvPr id="0" name=""/>
        <dsp:cNvSpPr/>
      </dsp:nvSpPr>
      <dsp:spPr>
        <a:xfrm>
          <a:off x="0" y="1844478"/>
          <a:ext cx="6291714" cy="0"/>
        </a:xfrm>
        <a:prstGeom prst="line">
          <a:avLst/>
        </a:prstGeom>
        <a:solidFill>
          <a:schemeClr val="accent5">
            <a:hueOff val="-2673943"/>
            <a:satOff val="-3719"/>
            <a:lumOff val="-1426"/>
            <a:alphaOff val="0"/>
          </a:schemeClr>
        </a:solidFill>
        <a:ln w="12700" cap="flat" cmpd="sng" algn="ctr">
          <a:solidFill>
            <a:schemeClr val="accent5">
              <a:hueOff val="-2673943"/>
              <a:satOff val="-3719"/>
              <a:lumOff val="-14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CC3FE8-3014-4313-AA8F-0FD2033BC5A2}">
      <dsp:nvSpPr>
        <dsp:cNvPr id="0" name=""/>
        <dsp:cNvSpPr/>
      </dsp:nvSpPr>
      <dsp:spPr>
        <a:xfrm>
          <a:off x="0" y="1844478"/>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GB" sz="2100" kern="1200"/>
            <a:t>10-45-Snack </a:t>
          </a:r>
          <a:endParaRPr lang="en-US" sz="2100" kern="1200"/>
        </a:p>
      </dsp:txBody>
      <dsp:txXfrm>
        <a:off x="0" y="1844478"/>
        <a:ext cx="6291714" cy="460444"/>
      </dsp:txXfrm>
    </dsp:sp>
    <dsp:sp modelId="{13CA2EAF-0AA1-4750-BAAF-A055E8A7C3B0}">
      <dsp:nvSpPr>
        <dsp:cNvPr id="0" name=""/>
        <dsp:cNvSpPr/>
      </dsp:nvSpPr>
      <dsp:spPr>
        <a:xfrm>
          <a:off x="0" y="2304923"/>
          <a:ext cx="6291714" cy="0"/>
        </a:xfrm>
        <a:prstGeom prst="line">
          <a:avLst/>
        </a:prstGeom>
        <a:solidFill>
          <a:schemeClr val="accent5">
            <a:hueOff val="-3342429"/>
            <a:satOff val="-4649"/>
            <a:lumOff val="-1783"/>
            <a:alphaOff val="0"/>
          </a:schemeClr>
        </a:solidFill>
        <a:ln w="12700" cap="flat" cmpd="sng" algn="ctr">
          <a:solidFill>
            <a:schemeClr val="accent5">
              <a:hueOff val="-3342429"/>
              <a:satOff val="-4649"/>
              <a:lumOff val="-17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7FB690-AAF9-4428-843B-4AA1A4275963}">
      <dsp:nvSpPr>
        <dsp:cNvPr id="0" name=""/>
        <dsp:cNvSpPr/>
      </dsp:nvSpPr>
      <dsp:spPr>
        <a:xfrm>
          <a:off x="0" y="2304923"/>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GB" sz="2100" kern="1200"/>
            <a:t>11:00- English </a:t>
          </a:r>
          <a:endParaRPr lang="en-US" sz="2100" kern="1200"/>
        </a:p>
      </dsp:txBody>
      <dsp:txXfrm>
        <a:off x="0" y="2304923"/>
        <a:ext cx="6291714" cy="460444"/>
      </dsp:txXfrm>
    </dsp:sp>
    <dsp:sp modelId="{B89BC65F-D3BA-430C-8871-6ABBC97A7966}">
      <dsp:nvSpPr>
        <dsp:cNvPr id="0" name=""/>
        <dsp:cNvSpPr/>
      </dsp:nvSpPr>
      <dsp:spPr>
        <a:xfrm>
          <a:off x="0" y="2765367"/>
          <a:ext cx="6291714" cy="0"/>
        </a:xfrm>
        <a:prstGeom prst="line">
          <a:avLst/>
        </a:prstGeom>
        <a:solidFill>
          <a:schemeClr val="accent5">
            <a:hueOff val="-4010915"/>
            <a:satOff val="-5579"/>
            <a:lumOff val="-2139"/>
            <a:alphaOff val="0"/>
          </a:schemeClr>
        </a:solidFill>
        <a:ln w="12700" cap="flat" cmpd="sng" algn="ctr">
          <a:solidFill>
            <a:schemeClr val="accent5">
              <a:hueOff val="-4010915"/>
              <a:satOff val="-5579"/>
              <a:lumOff val="-21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7F1D13-4C7A-4C37-8551-D52FD5D4EC16}">
      <dsp:nvSpPr>
        <dsp:cNvPr id="0" name=""/>
        <dsp:cNvSpPr/>
      </dsp:nvSpPr>
      <dsp:spPr>
        <a:xfrm>
          <a:off x="0" y="2765367"/>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GB" sz="2100" kern="1200"/>
            <a:t>11-40-12-40- Lunch Time </a:t>
          </a:r>
          <a:endParaRPr lang="en-US" sz="2100" kern="1200"/>
        </a:p>
      </dsp:txBody>
      <dsp:txXfrm>
        <a:off x="0" y="2765367"/>
        <a:ext cx="6291714" cy="460444"/>
      </dsp:txXfrm>
    </dsp:sp>
    <dsp:sp modelId="{3D28D1BA-F27B-41FE-B074-80B7600AF471}">
      <dsp:nvSpPr>
        <dsp:cNvPr id="0" name=""/>
        <dsp:cNvSpPr/>
      </dsp:nvSpPr>
      <dsp:spPr>
        <a:xfrm>
          <a:off x="0" y="3225811"/>
          <a:ext cx="6291714" cy="0"/>
        </a:xfrm>
        <a:prstGeom prst="line">
          <a:avLst/>
        </a:prstGeom>
        <a:solidFill>
          <a:schemeClr val="accent5">
            <a:hueOff val="-4679401"/>
            <a:satOff val="-6509"/>
            <a:lumOff val="-2496"/>
            <a:alphaOff val="0"/>
          </a:schemeClr>
        </a:solidFill>
        <a:ln w="12700" cap="flat" cmpd="sng" algn="ctr">
          <a:solidFill>
            <a:schemeClr val="accent5">
              <a:hueOff val="-4679401"/>
              <a:satOff val="-6509"/>
              <a:lumOff val="-24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CFD4D0-47D1-4DBD-A8D1-41C4F23DD074}">
      <dsp:nvSpPr>
        <dsp:cNvPr id="0" name=""/>
        <dsp:cNvSpPr/>
      </dsp:nvSpPr>
      <dsp:spPr>
        <a:xfrm>
          <a:off x="0" y="3225811"/>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GB" sz="2100" kern="1200"/>
            <a:t>12-40- Maths</a:t>
          </a:r>
          <a:endParaRPr lang="en-US" sz="2100" kern="1200"/>
        </a:p>
      </dsp:txBody>
      <dsp:txXfrm>
        <a:off x="0" y="3225811"/>
        <a:ext cx="6291714" cy="460444"/>
      </dsp:txXfrm>
    </dsp:sp>
    <dsp:sp modelId="{465AE84A-118B-44C3-91FD-84DF90A6DC5B}">
      <dsp:nvSpPr>
        <dsp:cNvPr id="0" name=""/>
        <dsp:cNvSpPr/>
      </dsp:nvSpPr>
      <dsp:spPr>
        <a:xfrm>
          <a:off x="0" y="3686256"/>
          <a:ext cx="6291714" cy="0"/>
        </a:xfrm>
        <a:prstGeom prst="line">
          <a:avLst/>
        </a:prstGeom>
        <a:solidFill>
          <a:schemeClr val="accent5">
            <a:hueOff val="-5347887"/>
            <a:satOff val="-7439"/>
            <a:lumOff val="-2852"/>
            <a:alphaOff val="0"/>
          </a:schemeClr>
        </a:solidFill>
        <a:ln w="12700" cap="flat" cmpd="sng" algn="ctr">
          <a:solidFill>
            <a:schemeClr val="accent5">
              <a:hueOff val="-5347887"/>
              <a:satOff val="-7439"/>
              <a:lumOff val="-28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93D3FF-9CD5-425C-8795-BD3F95775492}">
      <dsp:nvSpPr>
        <dsp:cNvPr id="0" name=""/>
        <dsp:cNvSpPr/>
      </dsp:nvSpPr>
      <dsp:spPr>
        <a:xfrm>
          <a:off x="0" y="3686256"/>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GB" sz="2100" kern="1200"/>
            <a:t>1:15- Guided Reading </a:t>
          </a:r>
          <a:endParaRPr lang="en-US" sz="2100" kern="1200"/>
        </a:p>
      </dsp:txBody>
      <dsp:txXfrm>
        <a:off x="0" y="3686256"/>
        <a:ext cx="6291714" cy="460444"/>
      </dsp:txXfrm>
    </dsp:sp>
    <dsp:sp modelId="{FEC1958B-EA44-4B2D-BFDB-6A91CD0F5FAD}">
      <dsp:nvSpPr>
        <dsp:cNvPr id="0" name=""/>
        <dsp:cNvSpPr/>
      </dsp:nvSpPr>
      <dsp:spPr>
        <a:xfrm>
          <a:off x="0" y="4146700"/>
          <a:ext cx="6291714" cy="0"/>
        </a:xfrm>
        <a:prstGeom prst="line">
          <a:avLst/>
        </a:prstGeom>
        <a:solidFill>
          <a:schemeClr val="accent5">
            <a:hueOff val="-6016373"/>
            <a:satOff val="-8368"/>
            <a:lumOff val="-3209"/>
            <a:alphaOff val="0"/>
          </a:schemeClr>
        </a:solidFill>
        <a:ln w="12700" cap="flat" cmpd="sng" algn="ctr">
          <a:solidFill>
            <a:schemeClr val="accent5">
              <a:hueOff val="-6016373"/>
              <a:satOff val="-8368"/>
              <a:lumOff val="-32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C4580D-CC48-48C1-9C7B-8DFD06664995}">
      <dsp:nvSpPr>
        <dsp:cNvPr id="0" name=""/>
        <dsp:cNvSpPr/>
      </dsp:nvSpPr>
      <dsp:spPr>
        <a:xfrm>
          <a:off x="0" y="4146700"/>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GB" sz="2100" kern="1200"/>
            <a:t>1:15- Free Flow</a:t>
          </a:r>
          <a:endParaRPr lang="en-US" sz="2100" kern="1200"/>
        </a:p>
      </dsp:txBody>
      <dsp:txXfrm>
        <a:off x="0" y="4146700"/>
        <a:ext cx="6291714" cy="460444"/>
      </dsp:txXfrm>
    </dsp:sp>
    <dsp:sp modelId="{6EDA0872-63C9-427E-84BD-DB94162697C1}">
      <dsp:nvSpPr>
        <dsp:cNvPr id="0" name=""/>
        <dsp:cNvSpPr/>
      </dsp:nvSpPr>
      <dsp:spPr>
        <a:xfrm>
          <a:off x="0" y="4607145"/>
          <a:ext cx="6291714" cy="0"/>
        </a:xfrm>
        <a:prstGeom prst="line">
          <a:avLst/>
        </a:prstGeom>
        <a:solidFill>
          <a:schemeClr val="accent5">
            <a:hueOff val="-6684859"/>
            <a:satOff val="-9298"/>
            <a:lumOff val="-3565"/>
            <a:alphaOff val="0"/>
          </a:schemeClr>
        </a:solidFill>
        <a:ln w="12700" cap="flat" cmpd="sng" algn="ctr">
          <a:solidFill>
            <a:schemeClr val="accent5">
              <a:hueOff val="-6684859"/>
              <a:satOff val="-9298"/>
              <a:lumOff val="-35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C2345B-E4BB-4AA5-AECD-477C0F0DF08D}">
      <dsp:nvSpPr>
        <dsp:cNvPr id="0" name=""/>
        <dsp:cNvSpPr/>
      </dsp:nvSpPr>
      <dsp:spPr>
        <a:xfrm>
          <a:off x="0" y="4607145"/>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GB" sz="2100" kern="1200"/>
            <a:t>2-45- Story Time </a:t>
          </a:r>
          <a:endParaRPr lang="en-US" sz="2100" kern="1200"/>
        </a:p>
      </dsp:txBody>
      <dsp:txXfrm>
        <a:off x="0" y="4607145"/>
        <a:ext cx="6291714" cy="460444"/>
      </dsp:txXfrm>
    </dsp:sp>
    <dsp:sp modelId="{D4FC8F60-EAF8-40A8-B0B2-174D2C7AE545}">
      <dsp:nvSpPr>
        <dsp:cNvPr id="0" name=""/>
        <dsp:cNvSpPr/>
      </dsp:nvSpPr>
      <dsp:spPr>
        <a:xfrm>
          <a:off x="0" y="5067589"/>
          <a:ext cx="6291714" cy="0"/>
        </a:xfrm>
        <a:prstGeom prst="line">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52F94C-2080-4140-BA7D-773B487ABF52}">
      <dsp:nvSpPr>
        <dsp:cNvPr id="0" name=""/>
        <dsp:cNvSpPr/>
      </dsp:nvSpPr>
      <dsp:spPr>
        <a:xfrm>
          <a:off x="0" y="5067589"/>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GB" sz="2100" kern="1200"/>
            <a:t>3:20- End of the day </a:t>
          </a:r>
          <a:endParaRPr lang="en-US" sz="2100" kern="1200"/>
        </a:p>
      </dsp:txBody>
      <dsp:txXfrm>
        <a:off x="0" y="5067589"/>
        <a:ext cx="6291714" cy="46044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D10C9E8-A757-48E7-B4EE-6E372167FB97}" type="datetimeFigureOut">
              <a:rPr lang="en-GB" smtClean="0"/>
              <a:t>23/08/2021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CD1276-2EF9-41C3-A214-CE2EEEFDAF41}" type="slidenum">
              <a:rPr lang="en-GB" smtClean="0"/>
              <a:t>‹#›</a:t>
            </a:fld>
            <a:endParaRPr lang="en-GB"/>
          </a:p>
        </p:txBody>
      </p:sp>
    </p:spTree>
    <p:extLst>
      <p:ext uri="{BB962C8B-B14F-4D97-AF65-F5344CB8AC3E}">
        <p14:creationId xmlns:p14="http://schemas.microsoft.com/office/powerpoint/2010/main" val="517991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10C9E8-A757-48E7-B4EE-6E372167FB97}" type="datetimeFigureOut">
              <a:rPr lang="en-GB" smtClean="0"/>
              <a:t>23/08/2021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CD1276-2EF9-41C3-A214-CE2EEEFDAF41}" type="slidenum">
              <a:rPr lang="en-GB" smtClean="0"/>
              <a:t>‹#›</a:t>
            </a:fld>
            <a:endParaRPr lang="en-GB"/>
          </a:p>
        </p:txBody>
      </p:sp>
    </p:spTree>
    <p:extLst>
      <p:ext uri="{BB962C8B-B14F-4D97-AF65-F5344CB8AC3E}">
        <p14:creationId xmlns:p14="http://schemas.microsoft.com/office/powerpoint/2010/main" val="3108577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10C9E8-A757-48E7-B4EE-6E372167FB97}" type="datetimeFigureOut">
              <a:rPr lang="en-GB" smtClean="0"/>
              <a:t>23/08/2021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CD1276-2EF9-41C3-A214-CE2EEEFDAF41}" type="slidenum">
              <a:rPr lang="en-GB" smtClean="0"/>
              <a:t>‹#›</a:t>
            </a:fld>
            <a:endParaRPr lang="en-GB"/>
          </a:p>
        </p:txBody>
      </p:sp>
    </p:spTree>
    <p:extLst>
      <p:ext uri="{BB962C8B-B14F-4D97-AF65-F5344CB8AC3E}">
        <p14:creationId xmlns:p14="http://schemas.microsoft.com/office/powerpoint/2010/main" val="87088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10C9E8-A757-48E7-B4EE-6E372167FB97}" type="datetimeFigureOut">
              <a:rPr lang="en-GB" smtClean="0"/>
              <a:t>23/08/2021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CD1276-2EF9-41C3-A214-CE2EEEFDAF41}" type="slidenum">
              <a:rPr lang="en-GB" smtClean="0"/>
              <a:t>‹#›</a:t>
            </a:fld>
            <a:endParaRPr lang="en-GB"/>
          </a:p>
        </p:txBody>
      </p:sp>
    </p:spTree>
    <p:extLst>
      <p:ext uri="{BB962C8B-B14F-4D97-AF65-F5344CB8AC3E}">
        <p14:creationId xmlns:p14="http://schemas.microsoft.com/office/powerpoint/2010/main" val="3026642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10C9E8-A757-48E7-B4EE-6E372167FB97}" type="datetimeFigureOut">
              <a:rPr lang="en-GB" smtClean="0"/>
              <a:t>23/08/2021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CD1276-2EF9-41C3-A214-CE2EEEFDAF41}" type="slidenum">
              <a:rPr lang="en-GB" smtClean="0"/>
              <a:t>‹#›</a:t>
            </a:fld>
            <a:endParaRPr lang="en-GB"/>
          </a:p>
        </p:txBody>
      </p:sp>
    </p:spTree>
    <p:extLst>
      <p:ext uri="{BB962C8B-B14F-4D97-AF65-F5344CB8AC3E}">
        <p14:creationId xmlns:p14="http://schemas.microsoft.com/office/powerpoint/2010/main" val="4292377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D10C9E8-A757-48E7-B4EE-6E372167FB97}" type="datetimeFigureOut">
              <a:rPr lang="en-GB" smtClean="0"/>
              <a:t>23/08/2021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CD1276-2EF9-41C3-A214-CE2EEEFDAF41}" type="slidenum">
              <a:rPr lang="en-GB" smtClean="0"/>
              <a:t>‹#›</a:t>
            </a:fld>
            <a:endParaRPr lang="en-GB"/>
          </a:p>
        </p:txBody>
      </p:sp>
    </p:spTree>
    <p:extLst>
      <p:ext uri="{BB962C8B-B14F-4D97-AF65-F5344CB8AC3E}">
        <p14:creationId xmlns:p14="http://schemas.microsoft.com/office/powerpoint/2010/main" val="1295432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D10C9E8-A757-48E7-B4EE-6E372167FB97}" type="datetimeFigureOut">
              <a:rPr lang="en-GB" smtClean="0"/>
              <a:t>23/08/2021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CD1276-2EF9-41C3-A214-CE2EEEFDAF41}" type="slidenum">
              <a:rPr lang="en-GB" smtClean="0"/>
              <a:t>‹#›</a:t>
            </a:fld>
            <a:endParaRPr lang="en-GB"/>
          </a:p>
        </p:txBody>
      </p:sp>
    </p:spTree>
    <p:extLst>
      <p:ext uri="{BB962C8B-B14F-4D97-AF65-F5344CB8AC3E}">
        <p14:creationId xmlns:p14="http://schemas.microsoft.com/office/powerpoint/2010/main" val="3220597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D10C9E8-A757-48E7-B4EE-6E372167FB97}" type="datetimeFigureOut">
              <a:rPr lang="en-GB" smtClean="0"/>
              <a:t>23/08/2021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CD1276-2EF9-41C3-A214-CE2EEEFDAF41}" type="slidenum">
              <a:rPr lang="en-GB" smtClean="0"/>
              <a:t>‹#›</a:t>
            </a:fld>
            <a:endParaRPr lang="en-GB"/>
          </a:p>
        </p:txBody>
      </p:sp>
    </p:spTree>
    <p:extLst>
      <p:ext uri="{BB962C8B-B14F-4D97-AF65-F5344CB8AC3E}">
        <p14:creationId xmlns:p14="http://schemas.microsoft.com/office/powerpoint/2010/main" val="3821508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10C9E8-A757-48E7-B4EE-6E372167FB97}" type="datetimeFigureOut">
              <a:rPr lang="en-GB" smtClean="0"/>
              <a:t>23/08/2021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CD1276-2EF9-41C3-A214-CE2EEEFDAF41}" type="slidenum">
              <a:rPr lang="en-GB" smtClean="0"/>
              <a:t>‹#›</a:t>
            </a:fld>
            <a:endParaRPr lang="en-GB"/>
          </a:p>
        </p:txBody>
      </p:sp>
    </p:spTree>
    <p:extLst>
      <p:ext uri="{BB962C8B-B14F-4D97-AF65-F5344CB8AC3E}">
        <p14:creationId xmlns:p14="http://schemas.microsoft.com/office/powerpoint/2010/main" val="274146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10C9E8-A757-48E7-B4EE-6E372167FB97}" type="datetimeFigureOut">
              <a:rPr lang="en-GB" smtClean="0"/>
              <a:t>23/08/2021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CD1276-2EF9-41C3-A214-CE2EEEFDAF41}" type="slidenum">
              <a:rPr lang="en-GB" smtClean="0"/>
              <a:t>‹#›</a:t>
            </a:fld>
            <a:endParaRPr lang="en-GB"/>
          </a:p>
        </p:txBody>
      </p:sp>
    </p:spTree>
    <p:extLst>
      <p:ext uri="{BB962C8B-B14F-4D97-AF65-F5344CB8AC3E}">
        <p14:creationId xmlns:p14="http://schemas.microsoft.com/office/powerpoint/2010/main" val="2554598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10C9E8-A757-48E7-B4EE-6E372167FB97}" type="datetimeFigureOut">
              <a:rPr lang="en-GB" smtClean="0"/>
              <a:t>23/08/2021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CD1276-2EF9-41C3-A214-CE2EEEFDAF41}" type="slidenum">
              <a:rPr lang="en-GB" smtClean="0"/>
              <a:t>‹#›</a:t>
            </a:fld>
            <a:endParaRPr lang="en-GB"/>
          </a:p>
        </p:txBody>
      </p:sp>
    </p:spTree>
    <p:extLst>
      <p:ext uri="{BB962C8B-B14F-4D97-AF65-F5344CB8AC3E}">
        <p14:creationId xmlns:p14="http://schemas.microsoft.com/office/powerpoint/2010/main" val="685074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10C9E8-A757-48E7-B4EE-6E372167FB97}" type="datetimeFigureOut">
              <a:rPr lang="en-GB" smtClean="0"/>
              <a:t>23/08/2021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D1276-2EF9-41C3-A214-CE2EEEFDAF41}" type="slidenum">
              <a:rPr lang="en-GB" smtClean="0"/>
              <a:t>‹#›</a:t>
            </a:fld>
            <a:endParaRPr lang="en-GB"/>
          </a:p>
        </p:txBody>
      </p:sp>
    </p:spTree>
    <p:extLst>
      <p:ext uri="{BB962C8B-B14F-4D97-AF65-F5344CB8AC3E}">
        <p14:creationId xmlns:p14="http://schemas.microsoft.com/office/powerpoint/2010/main" val="855818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login.schoolgateway.com/0/auth/login"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gateway.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moosekidsclub.co.uk/moose-after-school-and-holiday-club/about-moose/"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google.com/search?safe=active&amp;rlz=1C1GCEU_enGB885GB885&amp;q=therapist&amp;spell=1&amp;sa=X&amp;ved=2ahUKEwiT3aaXuNrwAhUE8BQKHe5xD-YQkeECKAB6BAgCED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stmaryredcliffeprimary.co.uk/behaviour-1/"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monkhouse.com/c/4494/St-Mary-Redcliffe"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234BCC6-39B9-47D9-8BF8-C665401AE2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2C1A0B76-1783-4B9B-96FD-138E72650C31}"/>
              </a:ext>
            </a:extLst>
          </p:cNvPr>
          <p:cNvPicPr>
            <a:picLocks noChangeAspect="1"/>
          </p:cNvPicPr>
          <p:nvPr/>
        </p:nvPicPr>
        <p:blipFill rotWithShape="1">
          <a:blip r:embed="rId2"/>
          <a:srcRect t="14384" r="-2" b="2007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6" descr="A picture containing person, bench, outdoor, sitting&#10;&#10;Description automatically generated">
            <a:extLst>
              <a:ext uri="{FF2B5EF4-FFF2-40B4-BE49-F238E27FC236}">
                <a16:creationId xmlns:a16="http://schemas.microsoft.com/office/drawing/2014/main" id="{02EE0F27-D71B-4CC0-B62A-A22E17C3DFFE}"/>
              </a:ext>
            </a:extLst>
          </p:cNvPr>
          <p:cNvPicPr>
            <a:picLocks noChangeAspect="1"/>
          </p:cNvPicPr>
          <p:nvPr/>
        </p:nvPicPr>
        <p:blipFill rotWithShape="1">
          <a:blip r:embed="rId3"/>
          <a:srcRect t="3514" r="-2" b="48277"/>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3" name="Freeform: Shape 12">
            <a:extLst>
              <a:ext uri="{FF2B5EF4-FFF2-40B4-BE49-F238E27FC236}">
                <a16:creationId xmlns:a16="http://schemas.microsoft.com/office/drawing/2014/main" id="{72A9CE9D-DAC3-40AF-B504-78A64A909F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506D7452-6CDE-4381-86CE-07B2459383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38912" y="1524659"/>
            <a:ext cx="5019074" cy="2774088"/>
          </a:xfrm>
        </p:spPr>
        <p:txBody>
          <a:bodyPr>
            <a:normAutofit/>
          </a:bodyPr>
          <a:lstStyle/>
          <a:p>
            <a:pPr algn="l"/>
            <a:r>
              <a:rPr lang="en-GB" sz="5400"/>
              <a:t>Reception Parents Meeting</a:t>
            </a:r>
          </a:p>
        </p:txBody>
      </p:sp>
      <p:sp>
        <p:nvSpPr>
          <p:cNvPr id="3" name="Subtitle 2"/>
          <p:cNvSpPr>
            <a:spLocks noGrp="1"/>
          </p:cNvSpPr>
          <p:nvPr>
            <p:ph type="subTitle" idx="1"/>
          </p:nvPr>
        </p:nvSpPr>
        <p:spPr>
          <a:xfrm>
            <a:off x="438912" y="4687367"/>
            <a:ext cx="4917948" cy="1335024"/>
          </a:xfrm>
        </p:spPr>
        <p:txBody>
          <a:bodyPr>
            <a:normAutofit/>
          </a:bodyPr>
          <a:lstStyle/>
          <a:p>
            <a:pPr algn="l"/>
            <a:r>
              <a:rPr lang="en-GB" sz="2800"/>
              <a:t>Monday 24</a:t>
            </a:r>
            <a:r>
              <a:rPr lang="en-GB" sz="2800" baseline="30000"/>
              <a:t>th</a:t>
            </a:r>
            <a:r>
              <a:rPr lang="en-GB" sz="2800"/>
              <a:t> May 2021</a:t>
            </a:r>
          </a:p>
        </p:txBody>
      </p:sp>
      <p:sp>
        <p:nvSpPr>
          <p:cNvPr id="17" name="Rectangle 16">
            <a:extLst>
              <a:ext uri="{FF2B5EF4-FFF2-40B4-BE49-F238E27FC236}">
                <a16:creationId xmlns:a16="http://schemas.microsoft.com/office/drawing/2014/main" id="{762DA937-8B55-4317-BD32-98D7AF30E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9" name="Rectangle 18">
            <a:extLst>
              <a:ext uri="{FF2B5EF4-FFF2-40B4-BE49-F238E27FC236}">
                <a16:creationId xmlns:a16="http://schemas.microsoft.com/office/drawing/2014/main" id="{C52EE5A8-045B-4D39-8ED1-51333408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14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700"/>
                                        <p:tgtEl>
                                          <p:spTgt spid="6"/>
                                        </p:tgtEl>
                                      </p:cBhvr>
                                    </p:animEffect>
                                  </p:childTnLst>
                                </p:cTn>
                              </p:par>
                              <p:par>
                                <p:cTn id="14" presetID="10" presetClass="entr" presetSubtype="0" fill="hold" nodeType="withEffect">
                                  <p:stCondLst>
                                    <p:cond delay="0"/>
                                  </p:stCondLst>
                                  <p:iterate>
                                    <p:tmPct val="10000"/>
                                  </p:iterate>
                                  <p:childTnLst>
                                    <p:set>
                                      <p:cBhvr>
                                        <p:cTn id="15" dur="1" fill="hold">
                                          <p:stCondLst>
                                            <p:cond delay="0"/>
                                          </p:stCondLst>
                                        </p:cTn>
                                        <p:tgtEl>
                                          <p:spTgt spid="4"/>
                                        </p:tgtEl>
                                        <p:attrNameLst>
                                          <p:attrName>style.visibility</p:attrName>
                                        </p:attrNameLst>
                                      </p:cBhvr>
                                      <p:to>
                                        <p:strVal val="visible"/>
                                      </p:to>
                                    </p:set>
                                    <p:animEffect transition="in" filter="fade">
                                      <p:cBhvr>
                                        <p:cTn id="16"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838200" y="365125"/>
            <a:ext cx="5393361" cy="1325563"/>
          </a:xfrm>
        </p:spPr>
        <p:txBody>
          <a:bodyPr>
            <a:normAutofit/>
          </a:bodyPr>
          <a:lstStyle/>
          <a:p>
            <a:pPr algn="ctr"/>
            <a:r>
              <a:rPr lang="en-GB" b="1" u="sng"/>
              <a:t>Lunch Time</a:t>
            </a:r>
            <a:r>
              <a:rPr lang="en-GB"/>
              <a:t> </a:t>
            </a:r>
            <a:endParaRPr lang="en-US"/>
          </a:p>
        </p:txBody>
      </p:sp>
      <p:sp>
        <p:nvSpPr>
          <p:cNvPr id="3" name="Content Placeholder 2"/>
          <p:cNvSpPr>
            <a:spLocks noGrp="1"/>
          </p:cNvSpPr>
          <p:nvPr>
            <p:ph idx="1"/>
          </p:nvPr>
        </p:nvSpPr>
        <p:spPr>
          <a:xfrm>
            <a:off x="838200" y="1825625"/>
            <a:ext cx="5393361" cy="4351338"/>
          </a:xfrm>
        </p:spPr>
        <p:txBody>
          <a:bodyPr vert="horz" lIns="91440" tIns="45720" rIns="91440" bIns="45720" rtlCol="0" anchor="t">
            <a:normAutofit/>
          </a:bodyPr>
          <a:lstStyle/>
          <a:p>
            <a:r>
              <a:rPr lang="en-GB" sz="1800"/>
              <a:t>School dinners provided by Sodexo</a:t>
            </a:r>
          </a:p>
          <a:p>
            <a:endParaRPr lang="en-GB" sz="1800"/>
          </a:p>
          <a:p>
            <a:pPr fontAlgn="t"/>
            <a:r>
              <a:rPr lang="en-GB" sz="1800"/>
              <a:t>School meals must be booked and paid for in advance online </a:t>
            </a:r>
            <a:r>
              <a:rPr lang="en-GB" sz="1800">
                <a:hlinkClick r:id="rId2"/>
              </a:rPr>
              <a:t>https://login.schoolgateway.com/0/auth/login</a:t>
            </a:r>
            <a:r>
              <a:rPr lang="en-GB" sz="1800"/>
              <a:t> or using the </a:t>
            </a:r>
            <a:r>
              <a:rPr lang="en-GB" sz="1800" err="1"/>
              <a:t>schoolgateway</a:t>
            </a:r>
            <a:r>
              <a:rPr lang="en-GB" sz="1800"/>
              <a:t> app, the cost is £2.30 per meal.</a:t>
            </a:r>
            <a:endParaRPr lang="en-GB" sz="1800">
              <a:cs typeface="Calibri"/>
            </a:endParaRPr>
          </a:p>
          <a:p>
            <a:pPr fontAlgn="t"/>
            <a:endParaRPr lang="en-GB" sz="1800"/>
          </a:p>
          <a:p>
            <a:pPr fontAlgn="t"/>
            <a:r>
              <a:rPr lang="en-GB" sz="1800"/>
              <a:t>Children in Year's Reception, Y1 and Y2 are under the Universal Free School Meals scheme. </a:t>
            </a:r>
            <a:endParaRPr lang="en-GB" sz="1800">
              <a:solidFill>
                <a:srgbClr val="FF0000"/>
              </a:solidFill>
              <a:cs typeface="Calibri"/>
            </a:endParaRPr>
          </a:p>
          <a:p>
            <a:endParaRPr lang="en-GB" sz="1800"/>
          </a:p>
          <a:p>
            <a:pPr fontAlgn="t"/>
            <a:r>
              <a:rPr lang="en-GB" sz="1800"/>
              <a:t>3 Week Menu</a:t>
            </a:r>
            <a:endParaRPr lang="en-GB" sz="1800">
              <a:cs typeface="Calibri"/>
            </a:endParaRPr>
          </a:p>
        </p:txBody>
      </p:sp>
      <p:pic>
        <p:nvPicPr>
          <p:cNvPr id="4" name="Picture 4">
            <a:extLst>
              <a:ext uri="{FF2B5EF4-FFF2-40B4-BE49-F238E27FC236}">
                <a16:creationId xmlns:a16="http://schemas.microsoft.com/office/drawing/2014/main" id="{0E0076F3-6884-4945-8071-6C340C23F8C5}"/>
              </a:ext>
            </a:extLst>
          </p:cNvPr>
          <p:cNvPicPr>
            <a:picLocks noChangeAspect="1"/>
          </p:cNvPicPr>
          <p:nvPr/>
        </p:nvPicPr>
        <p:blipFill rotWithShape="1">
          <a:blip r:embed="rId3"/>
          <a:srcRect l="16786" r="8214" b="-1"/>
          <a:stretch/>
        </p:blipFill>
        <p:spPr>
          <a:xfrm>
            <a:off x="6523362"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802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6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165853" y="643467"/>
            <a:ext cx="9860294" cy="5571066"/>
          </a:xfrm>
          <a:prstGeom prst="rect">
            <a:avLst/>
          </a:prstGeom>
        </p:spPr>
      </p:pic>
    </p:spTree>
    <p:extLst>
      <p:ext uri="{BB962C8B-B14F-4D97-AF65-F5344CB8AC3E}">
        <p14:creationId xmlns:p14="http://schemas.microsoft.com/office/powerpoint/2010/main" val="1348943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45810"/>
            <a:ext cx="5120561" cy="1325563"/>
          </a:xfrm>
        </p:spPr>
        <p:txBody>
          <a:bodyPr>
            <a:normAutofit/>
          </a:bodyPr>
          <a:lstStyle/>
          <a:p>
            <a:r>
              <a:rPr lang="en-GB" b="1" u="sng"/>
              <a:t>Forest School</a:t>
            </a:r>
            <a:r>
              <a:rPr lang="en-GB"/>
              <a:t> </a:t>
            </a:r>
          </a:p>
        </p:txBody>
      </p:sp>
      <p:sp>
        <p:nvSpPr>
          <p:cNvPr id="3" name="Content Placeholder 2"/>
          <p:cNvSpPr>
            <a:spLocks noGrp="1"/>
          </p:cNvSpPr>
          <p:nvPr>
            <p:ph idx="1"/>
          </p:nvPr>
        </p:nvSpPr>
        <p:spPr>
          <a:xfrm>
            <a:off x="838201" y="1825625"/>
            <a:ext cx="5092194" cy="4351338"/>
          </a:xfrm>
        </p:spPr>
        <p:txBody>
          <a:bodyPr>
            <a:normAutofit/>
          </a:bodyPr>
          <a:lstStyle/>
          <a:p>
            <a:r>
              <a:rPr lang="en-GB" sz="1800"/>
              <a:t>Children in Reception will do Forest School throughout the year. This usually starts in term 2 once the children are settled. </a:t>
            </a:r>
          </a:p>
          <a:p>
            <a:endParaRPr lang="en-GB" sz="1800"/>
          </a:p>
          <a:p>
            <a:r>
              <a:rPr lang="en-GB" sz="1800"/>
              <a:t>Forest School site located in the park near the school</a:t>
            </a:r>
          </a:p>
          <a:p>
            <a:endParaRPr lang="en-GB" sz="1800"/>
          </a:p>
          <a:p>
            <a:r>
              <a:rPr lang="en-GB" sz="1800"/>
              <a:t>We ask for parent volunteers</a:t>
            </a:r>
          </a:p>
          <a:p>
            <a:endParaRPr lang="en-GB" sz="1800"/>
          </a:p>
          <a:p>
            <a:r>
              <a:rPr lang="en-GB" sz="1800"/>
              <a:t>Children come into school in forest school kit </a:t>
            </a:r>
            <a:br>
              <a:rPr lang="en-GB" sz="1800"/>
            </a:br>
            <a:endParaRPr lang="en-GB" sz="1800"/>
          </a:p>
          <a:p>
            <a:r>
              <a:rPr lang="en-GB" sz="1800"/>
              <a:t>You will have more information when this starts </a:t>
            </a:r>
          </a:p>
          <a:p>
            <a:endParaRPr lang="en-GB" sz="1800"/>
          </a:p>
          <a:p>
            <a:endParaRPr lang="en-GB" sz="1800"/>
          </a:p>
        </p:txBody>
      </p:sp>
      <p:sp>
        <p:nvSpPr>
          <p:cNvPr id="12"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CE63A830-5FB2-4449-9CF1-F62536CB5704}"/>
              </a:ext>
            </a:extLst>
          </p:cNvPr>
          <p:cNvPicPr>
            <a:picLocks noChangeAspect="1"/>
          </p:cNvPicPr>
          <p:nvPr/>
        </p:nvPicPr>
        <p:blipFill rotWithShape="1">
          <a:blip r:embed="rId2"/>
          <a:srcRect t="535" r="4" b="20534"/>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4">
            <a:extLst>
              <a:ext uri="{FF2B5EF4-FFF2-40B4-BE49-F238E27FC236}">
                <a16:creationId xmlns:a16="http://schemas.microsoft.com/office/drawing/2014/main" id="{CF2CABC3-CB0B-4D83-88A1-B0FC9A66E2A8}"/>
              </a:ext>
            </a:extLst>
          </p:cNvPr>
          <p:cNvPicPr>
            <a:picLocks noChangeAspect="1"/>
          </p:cNvPicPr>
          <p:nvPr/>
        </p:nvPicPr>
        <p:blipFill rotWithShape="1">
          <a:blip r:embed="rId3"/>
          <a:srcRect t="4352" r="1" b="13600"/>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4145244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7C47C-6736-48D0-9EEF-287301DEDB47}"/>
              </a:ext>
            </a:extLst>
          </p:cNvPr>
          <p:cNvSpPr>
            <a:spLocks noGrp="1"/>
          </p:cNvSpPr>
          <p:nvPr>
            <p:ph type="title"/>
          </p:nvPr>
        </p:nvSpPr>
        <p:spPr/>
        <p:txBody>
          <a:bodyPr/>
          <a:lstStyle/>
          <a:p>
            <a:r>
              <a:rPr lang="en-GB">
                <a:cs typeface="Calibri Light"/>
              </a:rPr>
              <a:t>Communication </a:t>
            </a:r>
            <a:endParaRPr lang="en-GB"/>
          </a:p>
        </p:txBody>
      </p:sp>
      <p:sp>
        <p:nvSpPr>
          <p:cNvPr id="3" name="Content Placeholder 2">
            <a:extLst>
              <a:ext uri="{FF2B5EF4-FFF2-40B4-BE49-F238E27FC236}">
                <a16:creationId xmlns:a16="http://schemas.microsoft.com/office/drawing/2014/main" id="{5F3237D7-965A-48C7-BBEF-07193A05115D}"/>
              </a:ext>
            </a:extLst>
          </p:cNvPr>
          <p:cNvSpPr>
            <a:spLocks noGrp="1"/>
          </p:cNvSpPr>
          <p:nvPr>
            <p:ph idx="1"/>
          </p:nvPr>
        </p:nvSpPr>
        <p:spPr/>
        <p:txBody>
          <a:bodyPr vert="horz" lIns="91440" tIns="45720" rIns="91440" bIns="45720" rtlCol="0" anchor="t">
            <a:normAutofit/>
          </a:bodyPr>
          <a:lstStyle/>
          <a:p>
            <a:endParaRPr lang="en-GB">
              <a:cs typeface="Calibri"/>
            </a:endParaRPr>
          </a:p>
          <a:p>
            <a:pPr marL="0" indent="0">
              <a:buNone/>
            </a:pPr>
            <a:endParaRPr lang="en-GB">
              <a:cs typeface="Calibri"/>
            </a:endParaRPr>
          </a:p>
        </p:txBody>
      </p:sp>
      <p:sp>
        <p:nvSpPr>
          <p:cNvPr id="5" name="TextBox 4">
            <a:extLst>
              <a:ext uri="{FF2B5EF4-FFF2-40B4-BE49-F238E27FC236}">
                <a16:creationId xmlns:a16="http://schemas.microsoft.com/office/drawing/2014/main" id="{67498101-062C-4812-841F-BDAD5ED23624}"/>
              </a:ext>
            </a:extLst>
          </p:cNvPr>
          <p:cNvSpPr txBox="1"/>
          <p:nvPr/>
        </p:nvSpPr>
        <p:spPr>
          <a:xfrm>
            <a:off x="1171699" y="1696191"/>
            <a:ext cx="9710057"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t>Regular Friday newsletter to parents</a:t>
            </a:r>
          </a:p>
          <a:p>
            <a:pPr marL="285750" indent="-285750">
              <a:buFont typeface="Arial"/>
              <a:buChar char="•"/>
            </a:pPr>
            <a:endParaRPr lang="en-GB" dirty="0">
              <a:cs typeface="Calibri"/>
            </a:endParaRPr>
          </a:p>
          <a:p>
            <a:pPr marL="285750" indent="-285750">
              <a:buFont typeface="Arial"/>
              <a:buChar char="•"/>
            </a:pPr>
            <a:r>
              <a:rPr lang="en-GB" dirty="0">
                <a:cs typeface="Calibri"/>
              </a:rPr>
              <a:t>Send letters out by emails, text reminders and messages all by School Gateway</a:t>
            </a:r>
          </a:p>
          <a:p>
            <a:pPr marL="285750" indent="-285750">
              <a:buFont typeface="Arial"/>
              <a:buChar char="•"/>
            </a:pPr>
            <a:endParaRPr lang="en-GB" dirty="0">
              <a:cs typeface="Calibri"/>
            </a:endParaRPr>
          </a:p>
          <a:p>
            <a:pPr marL="285750" indent="-285750">
              <a:buFont typeface="Arial"/>
              <a:buChar char="•"/>
            </a:pPr>
            <a:r>
              <a:rPr lang="en-GB" dirty="0">
                <a:cs typeface="Calibri"/>
              </a:rPr>
              <a:t>Website- Class Pages are updated regularly and the website is kept up to date with letters, dates for your diary and class pages. </a:t>
            </a:r>
          </a:p>
          <a:p>
            <a:pPr marL="285750" indent="-285750">
              <a:buFont typeface="Arial"/>
              <a:buChar char="•"/>
            </a:pPr>
            <a:endParaRPr lang="en-GB" dirty="0">
              <a:cs typeface="Calibri"/>
            </a:endParaRPr>
          </a:p>
          <a:p>
            <a:pPr marL="285750" indent="-285750">
              <a:buFont typeface="Arial"/>
              <a:buChar char="•"/>
            </a:pPr>
            <a:r>
              <a:rPr lang="en-GB" dirty="0">
                <a:cs typeface="Calibri"/>
              </a:rPr>
              <a:t>You can pay for meals and trips via the School Gateway system.</a:t>
            </a:r>
          </a:p>
          <a:p>
            <a:pPr marL="285750" indent="-285750">
              <a:buFont typeface="Arial"/>
              <a:buChar char="•"/>
            </a:pPr>
            <a:endParaRPr lang="en-GB" dirty="0">
              <a:cs typeface="Calibri"/>
            </a:endParaRPr>
          </a:p>
          <a:p>
            <a:pPr marL="285750" indent="-285750">
              <a:buFont typeface="Arial"/>
              <a:buChar char="•"/>
            </a:pPr>
            <a:r>
              <a:rPr lang="en-GB" dirty="0">
                <a:cs typeface="Calibri"/>
              </a:rPr>
              <a:t>Once your child has started, please log in to Gateway on </a:t>
            </a:r>
            <a:r>
              <a:rPr lang="en-GB" dirty="0">
                <a:cs typeface="Calibri"/>
                <a:hlinkClick r:id="rId2"/>
              </a:rPr>
              <a:t>www.gateway.com</a:t>
            </a:r>
            <a:r>
              <a:rPr lang="en-GB" dirty="0">
                <a:cs typeface="Calibri"/>
              </a:rPr>
              <a:t> and follow the registration instructions. </a:t>
            </a:r>
          </a:p>
          <a:p>
            <a:pPr marL="285750" indent="-285750">
              <a:buFont typeface="Arial"/>
              <a:buChar char="•"/>
            </a:pPr>
            <a:endParaRPr lang="en-GB" dirty="0">
              <a:cs typeface="Calibri"/>
            </a:endParaRPr>
          </a:p>
          <a:p>
            <a:pPr marL="285750" indent="-285750">
              <a:buFont typeface="Arial"/>
              <a:buChar char="•"/>
            </a:pPr>
            <a:r>
              <a:rPr lang="en-GB" dirty="0">
                <a:cs typeface="Calibri"/>
              </a:rPr>
              <a:t>You can use Gateway online or as an App on your phone.</a:t>
            </a:r>
          </a:p>
          <a:p>
            <a:pPr marL="285750" indent="-285750">
              <a:buFont typeface="Arial"/>
              <a:buChar char="•"/>
            </a:pPr>
            <a:endParaRPr lang="en-GB" dirty="0">
              <a:cs typeface="Calibri"/>
            </a:endParaRPr>
          </a:p>
          <a:p>
            <a:pPr marL="285750" indent="-285750">
              <a:buFont typeface="Arial"/>
              <a:buChar char="•"/>
            </a:pPr>
            <a:r>
              <a:rPr lang="en-GB" dirty="0">
                <a:cs typeface="Calibri"/>
              </a:rPr>
              <a:t>If you don't register you will miss important messages from school</a:t>
            </a:r>
          </a:p>
          <a:p>
            <a:pPr marL="285750" indent="-285750">
              <a:buFont typeface="Arial"/>
              <a:buChar char="•"/>
            </a:pPr>
            <a:endParaRPr lang="en-GB" dirty="0">
              <a:cs typeface="Calibri"/>
            </a:endParaRPr>
          </a:p>
          <a:p>
            <a:pPr marL="285750" indent="-285750">
              <a:buFont typeface="Arial"/>
              <a:buChar char="•"/>
            </a:pPr>
            <a:endParaRPr lang="en-GB" dirty="0">
              <a:cs typeface="Calibri"/>
            </a:endParaRPr>
          </a:p>
          <a:p>
            <a:pPr marL="285750" indent="-285750">
              <a:buFont typeface="Arial"/>
              <a:buChar char="•"/>
            </a:pPr>
            <a:endParaRPr lang="en-GB" dirty="0">
              <a:cs typeface="Calibri"/>
            </a:endParaRPr>
          </a:p>
          <a:p>
            <a:pPr marL="285750" indent="-285750">
              <a:buFont typeface="Arial"/>
              <a:buChar char="•"/>
            </a:pPr>
            <a:endParaRPr lang="en-GB" dirty="0">
              <a:cs typeface="Calibri"/>
            </a:endParaRPr>
          </a:p>
        </p:txBody>
      </p:sp>
    </p:spTree>
    <p:extLst>
      <p:ext uri="{BB962C8B-B14F-4D97-AF65-F5344CB8AC3E}">
        <p14:creationId xmlns:p14="http://schemas.microsoft.com/office/powerpoint/2010/main" val="1849392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45810"/>
            <a:ext cx="3616354" cy="514083"/>
          </a:xfrm>
        </p:spPr>
        <p:txBody>
          <a:bodyPr>
            <a:normAutofit fontScale="90000"/>
          </a:bodyPr>
          <a:lstStyle/>
          <a:p>
            <a:r>
              <a:rPr lang="en-GB" b="1" u="sng"/>
              <a:t>Transition</a:t>
            </a:r>
            <a:r>
              <a:rPr lang="en-GB"/>
              <a:t> </a:t>
            </a:r>
            <a:br>
              <a:rPr lang="en-GB"/>
            </a:br>
            <a:endParaRPr lang="en-GB"/>
          </a:p>
        </p:txBody>
      </p:sp>
      <p:sp>
        <p:nvSpPr>
          <p:cNvPr id="3" name="Content Placeholder 2"/>
          <p:cNvSpPr>
            <a:spLocks noGrp="1"/>
          </p:cNvSpPr>
          <p:nvPr>
            <p:ph idx="1"/>
          </p:nvPr>
        </p:nvSpPr>
        <p:spPr>
          <a:xfrm>
            <a:off x="274124" y="687573"/>
            <a:ext cx="5478141" cy="5073753"/>
          </a:xfrm>
        </p:spPr>
        <p:txBody>
          <a:bodyPr vert="horz" lIns="91440" tIns="45720" rIns="91440" bIns="45720" rtlCol="0" anchor="t">
            <a:noAutofit/>
          </a:bodyPr>
          <a:lstStyle/>
          <a:p>
            <a:pPr marL="0" indent="0">
              <a:buNone/>
            </a:pPr>
            <a:r>
              <a:rPr lang="en-GB" sz="1800"/>
              <a:t>Staff are currently working with Nurseries to gather information about children joining. </a:t>
            </a:r>
            <a:endParaRPr lang="en-GB" sz="1800" dirty="0">
              <a:cs typeface="Calibri"/>
            </a:endParaRPr>
          </a:p>
          <a:p>
            <a:pPr marL="0" indent="0">
              <a:buNone/>
            </a:pPr>
            <a:r>
              <a:rPr lang="en-GB" sz="1800"/>
              <a:t>Teachers will organise children into classes – Elm and Ash Class</a:t>
            </a:r>
            <a:endParaRPr lang="en-GB" sz="1800" dirty="0">
              <a:cs typeface="Calibri"/>
            </a:endParaRPr>
          </a:p>
          <a:p>
            <a:pPr marL="0" indent="0">
              <a:buNone/>
            </a:pPr>
            <a:r>
              <a:rPr lang="en-GB" sz="1800"/>
              <a:t>Children will be split into Groups 1 and 2 for each class. </a:t>
            </a:r>
            <a:endParaRPr lang="en-GB" sz="1800" dirty="0">
              <a:cs typeface="Calibri"/>
            </a:endParaRPr>
          </a:p>
          <a:p>
            <a:pPr marL="0" indent="0">
              <a:buNone/>
            </a:pPr>
            <a:r>
              <a:rPr lang="en-GB" sz="1800">
                <a:cs typeface="Calibri"/>
              </a:rPr>
              <a:t>We will send groups and times by </a:t>
            </a:r>
            <a:r>
              <a:rPr lang="en-GB" sz="1800" b="1" u="sng">
                <a:cs typeface="Calibri"/>
              </a:rPr>
              <a:t>Monday 14th June </a:t>
            </a:r>
          </a:p>
          <a:p>
            <a:pPr marL="0" indent="0">
              <a:buNone/>
            </a:pPr>
            <a:endParaRPr lang="en-GB" sz="1800" dirty="0">
              <a:cs typeface="Calibri"/>
            </a:endParaRPr>
          </a:p>
          <a:p>
            <a:pPr marL="0" indent="0">
              <a:buNone/>
            </a:pPr>
            <a:r>
              <a:rPr lang="en-GB" sz="1800" b="1"/>
              <a:t>Stay and Play </a:t>
            </a:r>
            <a:r>
              <a:rPr lang="en-GB" sz="1800"/>
              <a:t>– This is an opportunity for you and your child to visit the classroom and meet the staff.  This will be in smaller groups to give the children time to settle. </a:t>
            </a:r>
            <a:r>
              <a:rPr lang="en-GB" sz="1800" b="1"/>
              <a:t>You will be emailed time slots</a:t>
            </a:r>
            <a:r>
              <a:rPr lang="en-GB" sz="1800"/>
              <a:t>. </a:t>
            </a:r>
            <a:endParaRPr lang="en-GB" sz="1800" dirty="0">
              <a:cs typeface="Calibri"/>
            </a:endParaRPr>
          </a:p>
          <a:p>
            <a:r>
              <a:rPr lang="en-GB" sz="1800"/>
              <a:t>Monday 5</a:t>
            </a:r>
            <a:r>
              <a:rPr lang="en-GB" sz="1800" baseline="30000"/>
              <a:t>th</a:t>
            </a:r>
            <a:r>
              <a:rPr lang="en-GB" sz="1800"/>
              <a:t> July</a:t>
            </a:r>
            <a:endParaRPr lang="en-GB" sz="1800" dirty="0">
              <a:cs typeface="Calibri"/>
            </a:endParaRPr>
          </a:p>
          <a:p>
            <a:r>
              <a:rPr lang="en-GB" sz="1800"/>
              <a:t>Wednesday 7</a:t>
            </a:r>
            <a:r>
              <a:rPr lang="en-GB" sz="1800" baseline="30000"/>
              <a:t>th</a:t>
            </a:r>
            <a:r>
              <a:rPr lang="en-GB" sz="1800"/>
              <a:t> July</a:t>
            </a:r>
            <a:endParaRPr lang="en-GB" sz="1800" dirty="0">
              <a:cs typeface="Calibri"/>
            </a:endParaRPr>
          </a:p>
          <a:p>
            <a:endParaRPr lang="en-GB" sz="1800" dirty="0">
              <a:cs typeface="Calibri"/>
            </a:endParaRPr>
          </a:p>
          <a:p>
            <a:pPr marL="0" indent="0">
              <a:buNone/>
            </a:pPr>
            <a:r>
              <a:rPr lang="en-GB" sz="1800" b="1"/>
              <a:t>Home Visits/Meet the Teacher – </a:t>
            </a:r>
            <a:r>
              <a:rPr lang="en-GB" sz="1800"/>
              <a:t>Teacher and LSA will come to visit you and your child to get to know you. </a:t>
            </a:r>
            <a:r>
              <a:rPr lang="en-GB" sz="1800" b="1"/>
              <a:t>You will be emailed a time slot on one of the days during this week. </a:t>
            </a:r>
            <a:endParaRPr lang="en-GB" sz="1800" b="1">
              <a:cs typeface="Calibri"/>
            </a:endParaRPr>
          </a:p>
          <a:p>
            <a:r>
              <a:rPr lang="en-GB" sz="1800"/>
              <a:t>Week of the 12</a:t>
            </a:r>
            <a:r>
              <a:rPr lang="en-GB" sz="1800" baseline="30000"/>
              <a:t>th</a:t>
            </a:r>
            <a:r>
              <a:rPr lang="en-GB" sz="1800"/>
              <a:t> July </a:t>
            </a:r>
            <a:endParaRPr lang="en-GB" sz="1800" dirty="0">
              <a:cs typeface="Calibri"/>
            </a:endParaRPr>
          </a:p>
          <a:p>
            <a:endParaRPr lang="en-GB" sz="1100"/>
          </a:p>
          <a:p>
            <a:endParaRPr lang="en-GB" sz="1100"/>
          </a:p>
          <a:p>
            <a:endParaRPr lang="en-GB" sz="1100"/>
          </a:p>
          <a:p>
            <a:pPr marL="0" indent="0">
              <a:buNone/>
            </a:pPr>
            <a:endParaRPr lang="en-GB" sz="1100"/>
          </a:p>
        </p:txBody>
      </p:sp>
      <p:sp>
        <p:nvSpPr>
          <p:cNvPr id="27" name="Oval 26">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srcRect r="1" b="374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9" name="Arc 28">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3"/>
          <p:cNvPicPr>
            <a:picLocks noChangeAspect="1"/>
          </p:cNvPicPr>
          <p:nvPr/>
        </p:nvPicPr>
        <p:blipFill rotWithShape="1">
          <a:blip r:embed="rId3"/>
          <a:srcRect l="5428" r="6935" b="2"/>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621039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7814" y="322217"/>
            <a:ext cx="10735986" cy="1140051"/>
          </a:xfrm>
          <a:prstGeom prst="rect">
            <a:avLst/>
          </a:prstGeom>
        </p:spPr>
      </p:pic>
      <p:sp>
        <p:nvSpPr>
          <p:cNvPr id="3" name="Content Placeholder 2"/>
          <p:cNvSpPr>
            <a:spLocks noGrp="1"/>
          </p:cNvSpPr>
          <p:nvPr>
            <p:ph idx="1"/>
          </p:nvPr>
        </p:nvSpPr>
        <p:spPr>
          <a:xfrm>
            <a:off x="838200" y="1227909"/>
            <a:ext cx="10515600" cy="4949054"/>
          </a:xfrm>
        </p:spPr>
        <p:txBody>
          <a:bodyPr>
            <a:normAutofit/>
          </a:bodyPr>
          <a:lstStyle/>
          <a:p>
            <a:pPr marL="0" indent="0">
              <a:buNone/>
            </a:pPr>
            <a:r>
              <a:rPr lang="en-GB" sz="2000" b="1"/>
              <a:t>Children will be split into Groups 1 and 2 </a:t>
            </a:r>
          </a:p>
          <a:p>
            <a:pPr marL="0" indent="0">
              <a:buNone/>
            </a:pPr>
            <a:endParaRPr lang="en-GB" sz="2000"/>
          </a:p>
          <a:p>
            <a:pPr marL="0" indent="0">
              <a:buNone/>
            </a:pPr>
            <a:endParaRPr lang="en-GB" sz="2000"/>
          </a:p>
          <a:p>
            <a:pPr marL="0" indent="0">
              <a:buNone/>
            </a:pPr>
            <a:endParaRPr lang="en-GB" sz="2000" b="1"/>
          </a:p>
          <a:p>
            <a:pPr marL="0" indent="0">
              <a:buNone/>
            </a:pPr>
            <a:endParaRPr lang="en-GB" sz="2000" b="1"/>
          </a:p>
          <a:p>
            <a:pPr marL="0" indent="0">
              <a:buNone/>
            </a:pPr>
            <a:endParaRPr lang="en-GB" sz="2000" b="1"/>
          </a:p>
          <a:p>
            <a:pPr marL="0" indent="0">
              <a:buNone/>
            </a:pPr>
            <a:endParaRPr lang="en-GB" sz="2000" b="1"/>
          </a:p>
          <a:p>
            <a:pPr marL="0" indent="0">
              <a:buNone/>
            </a:pPr>
            <a:endParaRPr lang="en-GB" sz="2000" b="1"/>
          </a:p>
          <a:p>
            <a:pPr marL="0" indent="0">
              <a:buNone/>
            </a:pPr>
            <a:endParaRPr lang="en-GB" sz="2000"/>
          </a:p>
          <a:p>
            <a:pPr marL="0" indent="0">
              <a:buNone/>
            </a:pPr>
            <a:endParaRPr lang="en-GB" sz="2000"/>
          </a:p>
          <a:p>
            <a:pPr marL="0" indent="0">
              <a:buNone/>
            </a:pPr>
            <a:endParaRPr lang="en-GB" sz="2000"/>
          </a:p>
          <a:p>
            <a:pPr marL="0" indent="0">
              <a:buNone/>
            </a:pPr>
            <a:r>
              <a:rPr lang="en-GB" sz="2000"/>
              <a:t>Week 3- 20.0.21- Children in full time 8:45-3:20</a:t>
            </a:r>
          </a:p>
          <a:p>
            <a:endParaRPr lang="en-GB"/>
          </a:p>
        </p:txBody>
      </p:sp>
      <p:graphicFrame>
        <p:nvGraphicFramePr>
          <p:cNvPr id="5" name="Table 4"/>
          <p:cNvGraphicFramePr>
            <a:graphicFrameLocks noGrp="1"/>
          </p:cNvGraphicFramePr>
          <p:nvPr>
            <p:extLst>
              <p:ext uri="{D42A27DB-BD31-4B8C-83A1-F6EECF244321}">
                <p14:modId xmlns:p14="http://schemas.microsoft.com/office/powerpoint/2010/main" val="1965812907"/>
              </p:ext>
            </p:extLst>
          </p:nvPr>
        </p:nvGraphicFramePr>
        <p:xfrm>
          <a:off x="5985807" y="1993844"/>
          <a:ext cx="5169873" cy="3187754"/>
        </p:xfrm>
        <a:graphic>
          <a:graphicData uri="http://schemas.openxmlformats.org/drawingml/2006/table">
            <a:tbl>
              <a:tblPr firstRow="1" bandRow="1">
                <a:tableStyleId>{5C22544A-7EE6-4342-B048-85BDC9FD1C3A}</a:tableStyleId>
              </a:tblPr>
              <a:tblGrid>
                <a:gridCol w="1662240">
                  <a:extLst>
                    <a:ext uri="{9D8B030D-6E8A-4147-A177-3AD203B41FA5}">
                      <a16:colId xmlns:a16="http://schemas.microsoft.com/office/drawing/2014/main" val="2566234209"/>
                    </a:ext>
                  </a:extLst>
                </a:gridCol>
                <a:gridCol w="1742717">
                  <a:extLst>
                    <a:ext uri="{9D8B030D-6E8A-4147-A177-3AD203B41FA5}">
                      <a16:colId xmlns:a16="http://schemas.microsoft.com/office/drawing/2014/main" val="2251636387"/>
                    </a:ext>
                  </a:extLst>
                </a:gridCol>
                <a:gridCol w="1764916">
                  <a:extLst>
                    <a:ext uri="{9D8B030D-6E8A-4147-A177-3AD203B41FA5}">
                      <a16:colId xmlns:a16="http://schemas.microsoft.com/office/drawing/2014/main" val="191866260"/>
                    </a:ext>
                  </a:extLst>
                </a:gridCol>
              </a:tblGrid>
              <a:tr h="9595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Week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13.9.21-17.9.21 </a:t>
                      </a:r>
                    </a:p>
                  </a:txBody>
                  <a:tcPr/>
                </a:tc>
                <a:tc>
                  <a:txBody>
                    <a:bodyPr/>
                    <a:lstStyle/>
                    <a:p>
                      <a:r>
                        <a:rPr lang="en-GB"/>
                        <a:t>Group</a:t>
                      </a:r>
                      <a:r>
                        <a:rPr lang="en-GB" baseline="0"/>
                        <a:t> 1</a:t>
                      </a:r>
                      <a:endParaRPr lang="en-GB"/>
                    </a:p>
                  </a:txBody>
                  <a:tcPr/>
                </a:tc>
                <a:tc>
                  <a:txBody>
                    <a:bodyPr/>
                    <a:lstStyle/>
                    <a:p>
                      <a:r>
                        <a:rPr lang="en-GB"/>
                        <a:t>Group 2 </a:t>
                      </a:r>
                    </a:p>
                  </a:txBody>
                  <a:tcPr/>
                </a:tc>
                <a:extLst>
                  <a:ext uri="{0D108BD9-81ED-4DB2-BD59-A6C34878D82A}">
                    <a16:rowId xmlns:a16="http://schemas.microsoft.com/office/drawing/2014/main" val="3352497460"/>
                  </a:ext>
                </a:extLst>
              </a:tr>
              <a:tr h="4461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Monday</a:t>
                      </a:r>
                    </a:p>
                  </a:txBody>
                  <a:tcPr/>
                </a:tc>
                <a:tc>
                  <a:txBody>
                    <a:bodyPr/>
                    <a:lstStyle/>
                    <a:p>
                      <a:r>
                        <a:rPr lang="en-GB"/>
                        <a:t>8:45- 12:00</a:t>
                      </a:r>
                    </a:p>
                  </a:txBody>
                  <a:tcPr/>
                </a:tc>
                <a:tc>
                  <a:txBody>
                    <a:bodyPr/>
                    <a:lstStyle/>
                    <a:p>
                      <a:r>
                        <a:rPr lang="en-GB"/>
                        <a:t>1:00-3:20</a:t>
                      </a:r>
                    </a:p>
                  </a:txBody>
                  <a:tcPr/>
                </a:tc>
                <a:extLst>
                  <a:ext uri="{0D108BD9-81ED-4DB2-BD59-A6C34878D82A}">
                    <a16:rowId xmlns:a16="http://schemas.microsoft.com/office/drawing/2014/main" val="3522211995"/>
                  </a:ext>
                </a:extLst>
              </a:tr>
              <a:tr h="446151">
                <a:tc>
                  <a:txBody>
                    <a:bodyPr/>
                    <a:lstStyle/>
                    <a:p>
                      <a:r>
                        <a:rPr lang="en-GB"/>
                        <a:t>Tuesday</a:t>
                      </a:r>
                    </a:p>
                  </a:txBody>
                  <a:tcPr/>
                </a:tc>
                <a:tc>
                  <a:txBody>
                    <a:bodyPr/>
                    <a:lstStyle/>
                    <a:p>
                      <a:r>
                        <a:rPr lang="en-GB"/>
                        <a:t>8:45- 12:00</a:t>
                      </a:r>
                    </a:p>
                  </a:txBody>
                  <a:tcPr/>
                </a:tc>
                <a:tc>
                  <a:txBody>
                    <a:bodyPr/>
                    <a:lstStyle/>
                    <a:p>
                      <a:r>
                        <a:rPr lang="en-GB"/>
                        <a:t>1:00-3:20</a:t>
                      </a:r>
                    </a:p>
                  </a:txBody>
                  <a:tcPr/>
                </a:tc>
                <a:extLst>
                  <a:ext uri="{0D108BD9-81ED-4DB2-BD59-A6C34878D82A}">
                    <a16:rowId xmlns:a16="http://schemas.microsoft.com/office/drawing/2014/main" val="2958038890"/>
                  </a:ext>
                </a:extLst>
              </a:tr>
              <a:tr h="446151">
                <a:tc>
                  <a:txBody>
                    <a:bodyPr/>
                    <a:lstStyle/>
                    <a:p>
                      <a:r>
                        <a:rPr lang="en-GB"/>
                        <a:t>Wednesday </a:t>
                      </a:r>
                    </a:p>
                  </a:txBody>
                  <a:tcPr/>
                </a:tc>
                <a:tc>
                  <a:txBody>
                    <a:bodyPr/>
                    <a:lstStyle/>
                    <a:p>
                      <a:r>
                        <a:rPr lang="en-GB"/>
                        <a:t>8:45-</a:t>
                      </a:r>
                      <a:r>
                        <a:rPr lang="en-GB" baseline="0"/>
                        <a:t> 11-45</a:t>
                      </a:r>
                      <a:endParaRPr lang="en-GB"/>
                    </a:p>
                  </a:txBody>
                  <a:tcPr/>
                </a:tc>
                <a:tc>
                  <a:txBody>
                    <a:bodyPr/>
                    <a:lstStyle/>
                    <a:p>
                      <a:r>
                        <a:rPr lang="en-GB"/>
                        <a:t>1:00-3:20</a:t>
                      </a:r>
                    </a:p>
                  </a:txBody>
                  <a:tcPr/>
                </a:tc>
                <a:extLst>
                  <a:ext uri="{0D108BD9-81ED-4DB2-BD59-A6C34878D82A}">
                    <a16:rowId xmlns:a16="http://schemas.microsoft.com/office/drawing/2014/main" val="2286365926"/>
                  </a:ext>
                </a:extLst>
              </a:tr>
              <a:tr h="443576">
                <a:tc>
                  <a:txBody>
                    <a:bodyPr/>
                    <a:lstStyle/>
                    <a:p>
                      <a:r>
                        <a:rPr lang="en-GB"/>
                        <a:t>Thursday</a:t>
                      </a:r>
                    </a:p>
                  </a:txBody>
                  <a:tcPr/>
                </a:tc>
                <a:tc>
                  <a:txBody>
                    <a:bodyPr/>
                    <a:lstStyle/>
                    <a:p>
                      <a:r>
                        <a:rPr lang="en-GB"/>
                        <a:t>1:00- 3:20</a:t>
                      </a:r>
                    </a:p>
                  </a:txBody>
                  <a:tcPr/>
                </a:tc>
                <a:tc>
                  <a:txBody>
                    <a:bodyPr/>
                    <a:lstStyle/>
                    <a:p>
                      <a:r>
                        <a:rPr lang="en-GB"/>
                        <a:t>8:45-</a:t>
                      </a:r>
                      <a:r>
                        <a:rPr lang="en-GB" baseline="0"/>
                        <a:t> 12:00</a:t>
                      </a:r>
                      <a:endParaRPr lang="en-GB"/>
                    </a:p>
                  </a:txBody>
                  <a:tcPr/>
                </a:tc>
                <a:extLst>
                  <a:ext uri="{0D108BD9-81ED-4DB2-BD59-A6C34878D82A}">
                    <a16:rowId xmlns:a16="http://schemas.microsoft.com/office/drawing/2014/main" val="2685355154"/>
                  </a:ext>
                </a:extLst>
              </a:tr>
              <a:tr h="446151">
                <a:tc>
                  <a:txBody>
                    <a:bodyPr/>
                    <a:lstStyle/>
                    <a:p>
                      <a:r>
                        <a:rPr lang="en-GB"/>
                        <a:t>Friday</a:t>
                      </a:r>
                    </a:p>
                  </a:txBody>
                  <a:tcPr/>
                </a:tc>
                <a:tc>
                  <a:txBody>
                    <a:bodyPr/>
                    <a:lstStyle/>
                    <a:p>
                      <a:r>
                        <a:rPr lang="en-GB"/>
                        <a:t>1:00-</a:t>
                      </a:r>
                      <a:r>
                        <a:rPr lang="en-GB" baseline="0"/>
                        <a:t> 3:20</a:t>
                      </a:r>
                      <a:endParaRPr lang="en-GB"/>
                    </a:p>
                  </a:txBody>
                  <a:tcPr/>
                </a:tc>
                <a:tc>
                  <a:txBody>
                    <a:bodyPr/>
                    <a:lstStyle/>
                    <a:p>
                      <a:r>
                        <a:rPr lang="en-GB"/>
                        <a:t>8:45-</a:t>
                      </a:r>
                      <a:r>
                        <a:rPr lang="en-GB" baseline="0"/>
                        <a:t> 12:00</a:t>
                      </a:r>
                      <a:endParaRPr lang="en-GB"/>
                    </a:p>
                  </a:txBody>
                  <a:tcPr/>
                </a:tc>
                <a:extLst>
                  <a:ext uri="{0D108BD9-81ED-4DB2-BD59-A6C34878D82A}">
                    <a16:rowId xmlns:a16="http://schemas.microsoft.com/office/drawing/2014/main" val="330649824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62516681"/>
              </p:ext>
            </p:extLst>
          </p:nvPr>
        </p:nvGraphicFramePr>
        <p:xfrm>
          <a:off x="617813" y="1993844"/>
          <a:ext cx="4938255" cy="3125869"/>
        </p:xfrm>
        <a:graphic>
          <a:graphicData uri="http://schemas.openxmlformats.org/drawingml/2006/table">
            <a:tbl>
              <a:tblPr firstRow="1" bandRow="1">
                <a:tableStyleId>{5C22544A-7EE6-4342-B048-85BDC9FD1C3A}</a:tableStyleId>
              </a:tblPr>
              <a:tblGrid>
                <a:gridCol w="1744460">
                  <a:extLst>
                    <a:ext uri="{9D8B030D-6E8A-4147-A177-3AD203B41FA5}">
                      <a16:colId xmlns:a16="http://schemas.microsoft.com/office/drawing/2014/main" val="1048275423"/>
                    </a:ext>
                  </a:extLst>
                </a:gridCol>
                <a:gridCol w="1574599">
                  <a:extLst>
                    <a:ext uri="{9D8B030D-6E8A-4147-A177-3AD203B41FA5}">
                      <a16:colId xmlns:a16="http://schemas.microsoft.com/office/drawing/2014/main" val="3025333439"/>
                    </a:ext>
                  </a:extLst>
                </a:gridCol>
                <a:gridCol w="1619196">
                  <a:extLst>
                    <a:ext uri="{9D8B030D-6E8A-4147-A177-3AD203B41FA5}">
                      <a16:colId xmlns:a16="http://schemas.microsoft.com/office/drawing/2014/main" val="3764325416"/>
                    </a:ext>
                  </a:extLst>
                </a:gridCol>
              </a:tblGrid>
              <a:tr h="1006857">
                <a:tc>
                  <a:txBody>
                    <a:bodyPr/>
                    <a:lstStyle/>
                    <a:p>
                      <a:r>
                        <a:rPr lang="en-GB"/>
                        <a:t>Week</a:t>
                      </a:r>
                      <a:r>
                        <a:rPr lang="en-GB" baseline="0"/>
                        <a:t> 1</a:t>
                      </a:r>
                    </a:p>
                    <a:p>
                      <a:r>
                        <a:rPr lang="en-GB" baseline="0"/>
                        <a:t>6.9.21-10.9.21</a:t>
                      </a:r>
                    </a:p>
                  </a:txBody>
                  <a:tcPr/>
                </a:tc>
                <a:tc>
                  <a:txBody>
                    <a:bodyPr/>
                    <a:lstStyle/>
                    <a:p>
                      <a:r>
                        <a:rPr lang="en-GB"/>
                        <a:t>Group</a:t>
                      </a:r>
                      <a:r>
                        <a:rPr lang="en-GB" baseline="0"/>
                        <a:t> 1</a:t>
                      </a:r>
                      <a:endParaRPr lang="en-GB"/>
                    </a:p>
                  </a:txBody>
                  <a:tcPr/>
                </a:tc>
                <a:tc>
                  <a:txBody>
                    <a:bodyPr/>
                    <a:lstStyle/>
                    <a:p>
                      <a:r>
                        <a:rPr lang="en-GB"/>
                        <a:t>Group</a:t>
                      </a:r>
                      <a:r>
                        <a:rPr lang="en-GB" baseline="0"/>
                        <a:t> 2</a:t>
                      </a:r>
                      <a:endParaRPr lang="en-GB"/>
                    </a:p>
                  </a:txBody>
                  <a:tcPr/>
                </a:tc>
                <a:extLst>
                  <a:ext uri="{0D108BD9-81ED-4DB2-BD59-A6C34878D82A}">
                    <a16:rowId xmlns:a16="http://schemas.microsoft.com/office/drawing/2014/main" val="2469709860"/>
                  </a:ext>
                </a:extLst>
              </a:tr>
              <a:tr h="41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Monday</a:t>
                      </a:r>
                    </a:p>
                  </a:txBody>
                  <a:tcPr/>
                </a:tc>
                <a:tc>
                  <a:txBody>
                    <a:bodyPr/>
                    <a:lstStyle/>
                    <a:p>
                      <a:r>
                        <a:rPr lang="en-GB"/>
                        <a:t>8-45- 11-45</a:t>
                      </a:r>
                    </a:p>
                  </a:txBody>
                  <a:tcPr/>
                </a:tc>
                <a:tc>
                  <a:txBody>
                    <a:bodyPr/>
                    <a:lstStyle/>
                    <a:p>
                      <a:r>
                        <a:rPr lang="en-GB"/>
                        <a:t>1:00-3:20</a:t>
                      </a:r>
                    </a:p>
                  </a:txBody>
                  <a:tcPr/>
                </a:tc>
                <a:extLst>
                  <a:ext uri="{0D108BD9-81ED-4DB2-BD59-A6C34878D82A}">
                    <a16:rowId xmlns:a16="http://schemas.microsoft.com/office/drawing/2014/main" val="1383467132"/>
                  </a:ext>
                </a:extLst>
              </a:tr>
              <a:tr h="414304">
                <a:tc>
                  <a:txBody>
                    <a:bodyPr/>
                    <a:lstStyle/>
                    <a:p>
                      <a:r>
                        <a:rPr lang="en-GB"/>
                        <a:t>Tuesday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8-45- 11-45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1:00-3:20</a:t>
                      </a:r>
                    </a:p>
                  </a:txBody>
                  <a:tcPr/>
                </a:tc>
                <a:extLst>
                  <a:ext uri="{0D108BD9-81ED-4DB2-BD59-A6C34878D82A}">
                    <a16:rowId xmlns:a16="http://schemas.microsoft.com/office/drawing/2014/main" val="2315841035"/>
                  </a:ext>
                </a:extLst>
              </a:tr>
              <a:tr h="414304">
                <a:tc>
                  <a:txBody>
                    <a:bodyPr/>
                    <a:lstStyle/>
                    <a:p>
                      <a:r>
                        <a:rPr lang="en-GB"/>
                        <a:t>Wednesday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8-45- 11-45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1:00-3:20</a:t>
                      </a:r>
                    </a:p>
                  </a:txBody>
                  <a:tcPr/>
                </a:tc>
                <a:extLst>
                  <a:ext uri="{0D108BD9-81ED-4DB2-BD59-A6C34878D82A}">
                    <a16:rowId xmlns:a16="http://schemas.microsoft.com/office/drawing/2014/main" val="2911061103"/>
                  </a:ext>
                </a:extLst>
              </a:tr>
              <a:tr h="476141">
                <a:tc>
                  <a:txBody>
                    <a:bodyPr/>
                    <a:lstStyle/>
                    <a:p>
                      <a:r>
                        <a:rPr lang="en-GB"/>
                        <a:t>Thursday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8-45-11-45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1:00-3:20</a:t>
                      </a:r>
                    </a:p>
                  </a:txBody>
                  <a:tcPr/>
                </a:tc>
                <a:extLst>
                  <a:ext uri="{0D108BD9-81ED-4DB2-BD59-A6C34878D82A}">
                    <a16:rowId xmlns:a16="http://schemas.microsoft.com/office/drawing/2014/main" val="315088567"/>
                  </a:ext>
                </a:extLst>
              </a:tr>
              <a:tr h="399959">
                <a:tc>
                  <a:txBody>
                    <a:bodyPr/>
                    <a:lstStyle/>
                    <a:p>
                      <a:r>
                        <a:rPr lang="en-GB"/>
                        <a:t>Friday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8-45- 11-45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1:00-3:20</a:t>
                      </a:r>
                    </a:p>
                  </a:txBody>
                  <a:tcPr/>
                </a:tc>
                <a:extLst>
                  <a:ext uri="{0D108BD9-81ED-4DB2-BD59-A6C34878D82A}">
                    <a16:rowId xmlns:a16="http://schemas.microsoft.com/office/drawing/2014/main" val="745649520"/>
                  </a:ext>
                </a:extLst>
              </a:tr>
            </a:tbl>
          </a:graphicData>
        </a:graphic>
      </p:graphicFrame>
    </p:spTree>
    <p:extLst>
      <p:ext uri="{BB962C8B-B14F-4D97-AF65-F5344CB8AC3E}">
        <p14:creationId xmlns:p14="http://schemas.microsoft.com/office/powerpoint/2010/main" val="1645268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695459" y="619597"/>
            <a:ext cx="4799206" cy="737737"/>
          </a:xfrm>
        </p:spPr>
        <p:txBody>
          <a:bodyPr anchor="ctr">
            <a:normAutofit fontScale="90000"/>
          </a:bodyPr>
          <a:lstStyle/>
          <a:p>
            <a:r>
              <a:rPr lang="en-GB" sz="3600" b="1" u="sng" dirty="0"/>
              <a:t>Important Paperwork</a:t>
            </a:r>
            <a:r>
              <a:rPr lang="en-GB" sz="6000" dirty="0"/>
              <a:t> </a:t>
            </a:r>
            <a:endParaRPr lang="en-US" sz="6700" dirty="0">
              <a:cs typeface="Calibri Light" panose="020F0302020204030204"/>
            </a:endParaRPr>
          </a:p>
        </p:txBody>
      </p:sp>
      <p:sp>
        <p:nvSpPr>
          <p:cNvPr id="3" name="Content Placeholder 2"/>
          <p:cNvSpPr>
            <a:spLocks noGrp="1"/>
          </p:cNvSpPr>
          <p:nvPr>
            <p:ph idx="1"/>
          </p:nvPr>
        </p:nvSpPr>
        <p:spPr>
          <a:xfrm>
            <a:off x="958669" y="1405885"/>
            <a:ext cx="10182684" cy="4324394"/>
          </a:xfrm>
        </p:spPr>
        <p:txBody>
          <a:bodyPr vert="horz" lIns="91440" tIns="45720" rIns="91440" bIns="45720" rtlCol="0" anchor="t">
            <a:normAutofit/>
          </a:bodyPr>
          <a:lstStyle/>
          <a:p>
            <a:pPr marL="0" indent="0">
              <a:buNone/>
            </a:pPr>
            <a:r>
              <a:rPr lang="en-GB" sz="1800"/>
              <a:t>This has been emailed  to you, please complete and send back by </a:t>
            </a:r>
            <a:r>
              <a:rPr lang="en-GB" sz="1800" b="1" dirty="0"/>
              <a:t>Monday 7th June.</a:t>
            </a:r>
            <a:r>
              <a:rPr lang="en-GB" sz="1800" dirty="0"/>
              <a:t> </a:t>
            </a:r>
            <a:endParaRPr lang="en-GB" sz="1800" dirty="0">
              <a:cs typeface="Calibri"/>
            </a:endParaRPr>
          </a:p>
          <a:p>
            <a:pPr marL="0" indent="0">
              <a:buNone/>
            </a:pPr>
            <a:endParaRPr lang="en-GB" sz="1800" dirty="0">
              <a:cs typeface="Calibri"/>
            </a:endParaRPr>
          </a:p>
          <a:p>
            <a:pPr marL="0" indent="0">
              <a:buNone/>
            </a:pPr>
            <a:r>
              <a:rPr lang="en-GB" sz="1800"/>
              <a:t>If you require a paper copy, please drop into the office.</a:t>
            </a:r>
            <a:endParaRPr lang="en-GB" sz="1800" dirty="0">
              <a:cs typeface="Calibri" panose="020F0502020204030204"/>
            </a:endParaRPr>
          </a:p>
          <a:p>
            <a:pPr marL="0" indent="0">
              <a:buNone/>
            </a:pPr>
            <a:endParaRPr lang="en-GB" sz="1800" dirty="0">
              <a:cs typeface="Calibri" panose="020F0502020204030204"/>
            </a:endParaRPr>
          </a:p>
          <a:p>
            <a:pPr marL="0" indent="0">
              <a:buNone/>
            </a:pPr>
            <a:r>
              <a:rPr lang="en-GB" sz="1800">
                <a:cs typeface="Calibri" panose="020F0502020204030204"/>
              </a:rPr>
              <a:t>We will be sending out a welcome leaflet with information  shortly. </a:t>
            </a:r>
            <a:endParaRPr lang="en-GB" sz="1800" dirty="0">
              <a:cs typeface="Calibri" panose="020F0502020204030204"/>
            </a:endParaRPr>
          </a:p>
          <a:p>
            <a:pPr marL="0" indent="0">
              <a:buNone/>
            </a:pPr>
            <a:endParaRPr lang="en-GB" sz="1800" dirty="0">
              <a:cs typeface="Calibri" panose="020F0502020204030204"/>
            </a:endParaRPr>
          </a:p>
          <a:p>
            <a:pPr marL="0" indent="0">
              <a:buNone/>
            </a:pPr>
            <a:r>
              <a:rPr lang="en-GB" sz="1800" dirty="0">
                <a:cs typeface="Calibri" panose="020F0502020204030204"/>
              </a:rPr>
              <a:t>All children in Reception are entitled to free school meals, but we ask for parents to complete the data collection form so we can check eligibaility of Pupil Premium funding. This funding goes directly to the school to support your child </a:t>
            </a:r>
            <a:r>
              <a:rPr lang="en-GB" sz="1800">
                <a:cs typeface="Calibri" panose="020F0502020204030204"/>
              </a:rPr>
              <a:t>in terms of extra intervention, support, trips and wrap around care. </a:t>
            </a:r>
            <a:endParaRPr lang="en-GB" sz="2000" dirty="0">
              <a:cs typeface="Calibri" panose="020F0502020204030204"/>
            </a:endParaRPr>
          </a:p>
          <a:p>
            <a:pPr marL="0" indent="0">
              <a:buNone/>
            </a:pPr>
            <a:endParaRPr lang="en-GB" sz="2400" dirty="0">
              <a:cs typeface="Calibri" panose="020F0502020204030204"/>
            </a:endParaRPr>
          </a:p>
          <a:p>
            <a:pPr marL="0" indent="0">
              <a:buNone/>
            </a:pPr>
            <a:endParaRPr lang="en-GB" sz="2400" dirty="0">
              <a:cs typeface="Calibri" panose="020F0502020204030204"/>
            </a:endParaRPr>
          </a:p>
          <a:p>
            <a:pPr marL="0" indent="0">
              <a:buNone/>
            </a:pPr>
            <a:endParaRPr lang="en-GB" sz="2400" dirty="0">
              <a:cs typeface="Calibri" panose="020F0502020204030204"/>
            </a:endParaRPr>
          </a:p>
          <a:p>
            <a:pPr marL="0" indent="0">
              <a:buNone/>
            </a:pPr>
            <a:endParaRPr lang="en-GB" sz="2400" dirty="0">
              <a:cs typeface="Calibri" panose="020F0502020204030204"/>
            </a:endParaRPr>
          </a:p>
        </p:txBody>
      </p:sp>
    </p:spTree>
    <p:extLst>
      <p:ext uri="{BB962C8B-B14F-4D97-AF65-F5344CB8AC3E}">
        <p14:creationId xmlns:p14="http://schemas.microsoft.com/office/powerpoint/2010/main" val="1447074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20">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06AA4D-B820-43CC-BE6D-C31DB1C397AA}"/>
              </a:ext>
            </a:extLst>
          </p:cNvPr>
          <p:cNvSpPr>
            <a:spLocks noGrp="1"/>
          </p:cNvSpPr>
          <p:nvPr>
            <p:ph type="title"/>
          </p:nvPr>
        </p:nvSpPr>
        <p:spPr>
          <a:xfrm>
            <a:off x="1285240" y="1050595"/>
            <a:ext cx="8074815" cy="1618489"/>
          </a:xfrm>
        </p:spPr>
        <p:txBody>
          <a:bodyPr anchor="ctr">
            <a:normAutofit/>
          </a:bodyPr>
          <a:lstStyle/>
          <a:p>
            <a:r>
              <a:rPr lang="en-GB" sz="7200">
                <a:cs typeface="Calibri Light"/>
              </a:rPr>
              <a:t>FAQ</a:t>
            </a:r>
            <a:endParaRPr lang="en-GB" sz="7200"/>
          </a:p>
        </p:txBody>
      </p:sp>
      <p:sp>
        <p:nvSpPr>
          <p:cNvPr id="3" name="Content Placeholder 2">
            <a:extLst>
              <a:ext uri="{FF2B5EF4-FFF2-40B4-BE49-F238E27FC236}">
                <a16:creationId xmlns:a16="http://schemas.microsoft.com/office/drawing/2014/main" id="{747FA51E-3A8A-421B-B3A9-ECDC81B407D1}"/>
              </a:ext>
            </a:extLst>
          </p:cNvPr>
          <p:cNvSpPr>
            <a:spLocks noGrp="1"/>
          </p:cNvSpPr>
          <p:nvPr>
            <p:ph idx="1"/>
          </p:nvPr>
        </p:nvSpPr>
        <p:spPr>
          <a:xfrm>
            <a:off x="1285240" y="2969469"/>
            <a:ext cx="8074815" cy="2800395"/>
          </a:xfrm>
        </p:spPr>
        <p:txBody>
          <a:bodyPr vert="horz" lIns="91440" tIns="45720" rIns="91440" bIns="45720" rtlCol="0" anchor="t">
            <a:normAutofit/>
          </a:bodyPr>
          <a:lstStyle/>
          <a:p>
            <a:pPr marL="0" indent="0">
              <a:buNone/>
            </a:pPr>
            <a:r>
              <a:rPr lang="en-GB" sz="2200" b="1">
                <a:cs typeface="Calibri" panose="020F0502020204030204"/>
              </a:rPr>
              <a:t>What is the schools approach to collective worship and RE?</a:t>
            </a:r>
          </a:p>
          <a:p>
            <a:pPr marL="0" indent="0">
              <a:buNone/>
            </a:pPr>
            <a:endParaRPr lang="en-GB" sz="2200" b="1">
              <a:cs typeface="Calibri" panose="020F0502020204030204"/>
            </a:endParaRPr>
          </a:p>
          <a:p>
            <a:pPr marL="0" indent="0">
              <a:buNone/>
            </a:pPr>
            <a:r>
              <a:rPr lang="en-GB" sz="2200">
                <a:cs typeface="Calibri" panose="020F0502020204030204"/>
              </a:rPr>
              <a:t>We are a Church of England School so we have collective worship daily through different forms (e.g. singing, celebration). Children are invited to pray or have a moment or reflection as we have a very diverse community at our school. Children will do RE lessons which cover a range of faiths and throughout time at SMR will have the opportunity to visit places of worship. </a:t>
            </a:r>
          </a:p>
          <a:p>
            <a:pPr marL="0" indent="0">
              <a:buNone/>
            </a:pPr>
            <a:endParaRPr lang="en-GB" sz="2200" i="1">
              <a:cs typeface="Calibri" panose="020F0502020204030204"/>
            </a:endParaRPr>
          </a:p>
          <a:p>
            <a:pPr marL="0" indent="0">
              <a:buNone/>
            </a:pPr>
            <a:endParaRPr lang="en-GB" sz="2200" i="1">
              <a:cs typeface="Calibri" panose="020F0502020204030204"/>
            </a:endParaRPr>
          </a:p>
          <a:p>
            <a:pPr marL="0" indent="0">
              <a:buNone/>
            </a:pPr>
            <a:endParaRPr lang="en-GB" sz="2200" i="1">
              <a:cs typeface="Calibri" panose="020F0502020204030204"/>
            </a:endParaRPr>
          </a:p>
          <a:p>
            <a:pPr marL="0" indent="0">
              <a:buNone/>
            </a:pPr>
            <a:endParaRPr lang="en-GB" sz="2200" i="1">
              <a:cs typeface="Calibri" panose="020F0502020204030204"/>
            </a:endParaRPr>
          </a:p>
          <a:p>
            <a:pPr marL="0" indent="0">
              <a:buNone/>
            </a:pPr>
            <a:endParaRPr lang="en-GB" sz="2200">
              <a:cs typeface="Calibri" panose="020F0502020204030204"/>
            </a:endParaRPr>
          </a:p>
        </p:txBody>
      </p:sp>
    </p:spTree>
    <p:extLst>
      <p:ext uri="{BB962C8B-B14F-4D97-AF65-F5344CB8AC3E}">
        <p14:creationId xmlns:p14="http://schemas.microsoft.com/office/powerpoint/2010/main" val="1688469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06AA4D-B820-43CC-BE6D-C31DB1C397AA}"/>
              </a:ext>
            </a:extLst>
          </p:cNvPr>
          <p:cNvSpPr>
            <a:spLocks noGrp="1"/>
          </p:cNvSpPr>
          <p:nvPr>
            <p:ph type="title"/>
          </p:nvPr>
        </p:nvSpPr>
        <p:spPr>
          <a:xfrm>
            <a:off x="1285240" y="1050595"/>
            <a:ext cx="8074815" cy="1618489"/>
          </a:xfrm>
        </p:spPr>
        <p:txBody>
          <a:bodyPr anchor="ctr">
            <a:normAutofit/>
          </a:bodyPr>
          <a:lstStyle/>
          <a:p>
            <a:r>
              <a:rPr lang="en-GB" sz="7200">
                <a:cs typeface="Calibri Light"/>
              </a:rPr>
              <a:t>FAQ</a:t>
            </a:r>
            <a:endParaRPr lang="en-GB" sz="7200"/>
          </a:p>
        </p:txBody>
      </p:sp>
      <p:sp>
        <p:nvSpPr>
          <p:cNvPr id="3" name="Content Placeholder 2">
            <a:extLst>
              <a:ext uri="{FF2B5EF4-FFF2-40B4-BE49-F238E27FC236}">
                <a16:creationId xmlns:a16="http://schemas.microsoft.com/office/drawing/2014/main" id="{747FA51E-3A8A-421B-B3A9-ECDC81B407D1}"/>
              </a:ext>
            </a:extLst>
          </p:cNvPr>
          <p:cNvSpPr>
            <a:spLocks noGrp="1"/>
          </p:cNvSpPr>
          <p:nvPr>
            <p:ph idx="1"/>
          </p:nvPr>
        </p:nvSpPr>
        <p:spPr>
          <a:xfrm>
            <a:off x="1285240" y="2969469"/>
            <a:ext cx="8074815" cy="2800395"/>
          </a:xfrm>
        </p:spPr>
        <p:txBody>
          <a:bodyPr vert="horz" lIns="91440" tIns="45720" rIns="91440" bIns="45720" rtlCol="0" anchor="t">
            <a:normAutofit/>
          </a:bodyPr>
          <a:lstStyle/>
          <a:p>
            <a:pPr marL="0" indent="0">
              <a:buNone/>
            </a:pPr>
            <a:r>
              <a:rPr lang="en-GB" sz="1500" b="1">
                <a:cs typeface="Calibri" panose="020F0502020204030204"/>
              </a:rPr>
              <a:t>What is the school's attendance policy? </a:t>
            </a:r>
          </a:p>
          <a:p>
            <a:pPr marL="0" indent="0">
              <a:buNone/>
            </a:pPr>
            <a:r>
              <a:rPr lang="en-GB" sz="1500">
                <a:cs typeface="Calibri" panose="020F0502020204030204"/>
              </a:rPr>
              <a:t>We believe that regular attendance supports every child's progress in their learning and social interactions with their friends. Therefore, coming to school every day is vitally important. </a:t>
            </a:r>
            <a:endParaRPr lang="en-GB" sz="1500" b="1">
              <a:cs typeface="Calibri" panose="020F0502020204030204"/>
            </a:endParaRPr>
          </a:p>
          <a:p>
            <a:pPr marL="0" indent="0">
              <a:buNone/>
            </a:pPr>
            <a:endParaRPr lang="en-GB" sz="1500">
              <a:cs typeface="Calibri" panose="020F0502020204030204"/>
            </a:endParaRPr>
          </a:p>
          <a:p>
            <a:pPr marL="0" indent="0">
              <a:buNone/>
            </a:pPr>
            <a:r>
              <a:rPr lang="en-GB" sz="1500">
                <a:cs typeface="Calibri" panose="020F0502020204030204"/>
              </a:rPr>
              <a:t>Holidays during term time will be unauthorised. If term time absence is requested for other reasons, the school will ask for evidence (eg. Doctor's note). </a:t>
            </a:r>
          </a:p>
          <a:p>
            <a:pPr marL="0" indent="0">
              <a:buNone/>
            </a:pPr>
            <a:endParaRPr lang="en-GB" sz="1500">
              <a:cs typeface="Calibri" panose="020F0502020204030204"/>
            </a:endParaRPr>
          </a:p>
          <a:p>
            <a:pPr marL="0" indent="0">
              <a:buNone/>
            </a:pPr>
            <a:r>
              <a:rPr lang="en-GB" sz="1500">
                <a:cs typeface="Calibri" panose="020F0502020204030204"/>
              </a:rPr>
              <a:t>The Walking Bus – Every morning, there is a walking bus from the Redcliffe Children's Centre where the children are collected at 8am and walked to school. The children will then join breakfast club for free and enjoy a smooth start to the day. </a:t>
            </a:r>
          </a:p>
          <a:p>
            <a:pPr marL="0" indent="0">
              <a:buNone/>
            </a:pPr>
            <a:endParaRPr lang="en-GB" sz="1500" i="1">
              <a:cs typeface="Calibri" panose="020F0502020204030204"/>
            </a:endParaRPr>
          </a:p>
          <a:p>
            <a:pPr marL="0" indent="0">
              <a:buNone/>
            </a:pPr>
            <a:endParaRPr lang="en-GB" sz="1500" i="1">
              <a:cs typeface="Calibri" panose="020F0502020204030204"/>
            </a:endParaRPr>
          </a:p>
          <a:p>
            <a:pPr marL="0" indent="0">
              <a:buNone/>
            </a:pPr>
            <a:endParaRPr lang="en-GB" sz="1500" i="1">
              <a:cs typeface="Calibri" panose="020F0502020204030204"/>
            </a:endParaRPr>
          </a:p>
          <a:p>
            <a:pPr marL="0" indent="0">
              <a:buNone/>
            </a:pPr>
            <a:endParaRPr lang="en-GB" sz="1500" i="1">
              <a:cs typeface="Calibri" panose="020F0502020204030204"/>
            </a:endParaRPr>
          </a:p>
          <a:p>
            <a:pPr marL="0" indent="0">
              <a:buNone/>
            </a:pPr>
            <a:endParaRPr lang="en-GB" sz="1500">
              <a:cs typeface="Calibri" panose="020F0502020204030204"/>
            </a:endParaRPr>
          </a:p>
        </p:txBody>
      </p:sp>
    </p:spTree>
    <p:extLst>
      <p:ext uri="{BB962C8B-B14F-4D97-AF65-F5344CB8AC3E}">
        <p14:creationId xmlns:p14="http://schemas.microsoft.com/office/powerpoint/2010/main" val="1800101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C6B390-BC59-4F1D-A0EE-D71A92F0A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Shape 10">
            <a:extLst>
              <a:ext uri="{FF2B5EF4-FFF2-40B4-BE49-F238E27FC236}">
                <a16:creationId xmlns:a16="http://schemas.microsoft.com/office/drawing/2014/main" id="{B6C60D79-16F1-4C4B-B7E3-7634E7069C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descr="A picture containing text&#10;&#10;Description automatically generated">
            <a:extLst>
              <a:ext uri="{FF2B5EF4-FFF2-40B4-BE49-F238E27FC236}">
                <a16:creationId xmlns:a16="http://schemas.microsoft.com/office/drawing/2014/main" id="{938B232E-6BE6-492C-B21B-CF5F5D2B5605}"/>
              </a:ext>
            </a:extLst>
          </p:cNvPr>
          <p:cNvPicPr>
            <a:picLocks noChangeAspect="1"/>
          </p:cNvPicPr>
          <p:nvPr/>
        </p:nvPicPr>
        <p:blipFill>
          <a:blip r:embed="rId2"/>
          <a:stretch>
            <a:fillRect/>
          </a:stretch>
        </p:blipFill>
        <p:spPr>
          <a:xfrm>
            <a:off x="6541053" y="2375227"/>
            <a:ext cx="4777381" cy="193483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3" name="Arc 12">
            <a:extLst>
              <a:ext uri="{FF2B5EF4-FFF2-40B4-BE49-F238E27FC236}">
                <a16:creationId xmlns:a16="http://schemas.microsoft.com/office/drawing/2014/main" id="{426B127E-6498-4C77-9C9D-4553A5113B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11AFD-F1BE-4211-92E4-7C4728F86FC3}"/>
              </a:ext>
            </a:extLst>
          </p:cNvPr>
          <p:cNvSpPr>
            <a:spLocks noGrp="1"/>
          </p:cNvSpPr>
          <p:nvPr>
            <p:ph type="title"/>
          </p:nvPr>
        </p:nvSpPr>
        <p:spPr>
          <a:xfrm>
            <a:off x="749136" y="-84585"/>
            <a:ext cx="5257800" cy="1325563"/>
          </a:xfrm>
        </p:spPr>
        <p:txBody>
          <a:bodyPr>
            <a:normAutofit/>
          </a:bodyPr>
          <a:lstStyle/>
          <a:p>
            <a:r>
              <a:rPr lang="en-GB">
                <a:cs typeface="Calibri Light"/>
              </a:rPr>
              <a:t>FAQ</a:t>
            </a:r>
            <a:endParaRPr lang="en-GB"/>
          </a:p>
        </p:txBody>
      </p:sp>
      <p:sp>
        <p:nvSpPr>
          <p:cNvPr id="3" name="Content Placeholder 2">
            <a:extLst>
              <a:ext uri="{FF2B5EF4-FFF2-40B4-BE49-F238E27FC236}">
                <a16:creationId xmlns:a16="http://schemas.microsoft.com/office/drawing/2014/main" id="{4C63E4FA-4F4C-43D6-95DF-E721DB42FC76}"/>
              </a:ext>
            </a:extLst>
          </p:cNvPr>
          <p:cNvSpPr>
            <a:spLocks noGrp="1"/>
          </p:cNvSpPr>
          <p:nvPr>
            <p:ph idx="1"/>
          </p:nvPr>
        </p:nvSpPr>
        <p:spPr>
          <a:xfrm>
            <a:off x="462149" y="895872"/>
            <a:ext cx="5703124" cy="5805584"/>
          </a:xfrm>
        </p:spPr>
        <p:txBody>
          <a:bodyPr vert="horz" lIns="91440" tIns="45720" rIns="91440" bIns="45720" rtlCol="0" anchor="t">
            <a:normAutofit/>
          </a:bodyPr>
          <a:lstStyle/>
          <a:p>
            <a:pPr marL="0" indent="0">
              <a:buNone/>
            </a:pPr>
            <a:r>
              <a:rPr lang="en-GB" sz="2000" b="1">
                <a:cs typeface="Calibri"/>
              </a:rPr>
              <a:t>Do you provide wrap around care? </a:t>
            </a:r>
          </a:p>
          <a:p>
            <a:pPr marL="0" indent="0">
              <a:buNone/>
            </a:pPr>
            <a:r>
              <a:rPr lang="en-GB" sz="2000" b="1">
                <a:cs typeface="Calibri"/>
              </a:rPr>
              <a:t>After-School Club</a:t>
            </a:r>
          </a:p>
          <a:p>
            <a:pPr marL="0" indent="0">
              <a:buNone/>
            </a:pPr>
            <a:r>
              <a:rPr lang="en-GB" sz="2000">
                <a:cs typeface="Calibri"/>
              </a:rPr>
              <a:t>We work with Moose Club who provide an After-School Club held at Victoria Park School. Staff members from Moose and 2 staff from SMRP walk the children over to Moose Club. </a:t>
            </a:r>
          </a:p>
          <a:p>
            <a:pPr marL="0" indent="0">
              <a:buNone/>
            </a:pPr>
            <a:r>
              <a:rPr lang="en-GB" sz="2000">
                <a:cs typeface="Calibri"/>
              </a:rPr>
              <a:t>Please contact Moose Club directly for more details </a:t>
            </a:r>
          </a:p>
          <a:p>
            <a:pPr marL="0" indent="0">
              <a:buNone/>
            </a:pPr>
            <a:r>
              <a:rPr lang="en-GB" sz="2000">
                <a:ea typeface="+mn-lt"/>
                <a:cs typeface="+mn-lt"/>
                <a:hlinkClick r:id="rId3"/>
              </a:rPr>
              <a:t>http://www.moosekidsclub.co.uk/moose-after-school-and-holiday-club/about-moose/</a:t>
            </a:r>
          </a:p>
          <a:p>
            <a:pPr marL="0" indent="0">
              <a:buNone/>
            </a:pPr>
            <a:endParaRPr lang="en-GB" sz="2000" b="1">
              <a:cs typeface="Calibri" panose="020F0502020204030204"/>
            </a:endParaRPr>
          </a:p>
          <a:p>
            <a:pPr marL="0" indent="0">
              <a:buNone/>
            </a:pPr>
            <a:r>
              <a:rPr lang="en-GB" sz="2000" b="1">
                <a:cs typeface="Calibri" panose="020F0502020204030204"/>
              </a:rPr>
              <a:t>Breakfast Club </a:t>
            </a:r>
          </a:p>
          <a:p>
            <a:pPr marL="0" indent="0">
              <a:buNone/>
            </a:pPr>
            <a:r>
              <a:rPr lang="en-GB" sz="2000">
                <a:cs typeface="Calibri" panose="020F0502020204030204"/>
              </a:rPr>
              <a:t>We run our own Breakfast Club. This opens at 8:00 and is run in the hall. Parents must book this provision using School Gateway. Sessions at £2.50. If your child is pupil-premium, this can be paid by the school. </a:t>
            </a:r>
          </a:p>
        </p:txBody>
      </p:sp>
    </p:spTree>
    <p:extLst>
      <p:ext uri="{BB962C8B-B14F-4D97-AF65-F5344CB8AC3E}">
        <p14:creationId xmlns:p14="http://schemas.microsoft.com/office/powerpoint/2010/main" val="2034429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2">
            <a:extLst>
              <a:ext uri="{FF2B5EF4-FFF2-40B4-BE49-F238E27FC236}">
                <a16:creationId xmlns:a16="http://schemas.microsoft.com/office/drawing/2014/main" id="{020C988C-FAAD-4B22-8BA7-6B5DEFD8D1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73946"/>
            <a:ext cx="5114150" cy="1325563"/>
          </a:xfrm>
        </p:spPr>
        <p:txBody>
          <a:bodyPr vert="horz" lIns="91440" tIns="45720" rIns="91440" bIns="45720" rtlCol="0" anchor="ctr">
            <a:normAutofit/>
          </a:bodyPr>
          <a:lstStyle/>
          <a:p>
            <a:r>
              <a:rPr lang="en-US" b="1" u="sng"/>
              <a:t>Staff</a:t>
            </a:r>
            <a:r>
              <a:rPr lang="en-US"/>
              <a:t> </a:t>
            </a:r>
          </a:p>
        </p:txBody>
      </p:sp>
      <p:sp>
        <p:nvSpPr>
          <p:cNvPr id="8" name="TextBox 7"/>
          <p:cNvSpPr txBox="1"/>
          <p:nvPr/>
        </p:nvSpPr>
        <p:spPr>
          <a:xfrm>
            <a:off x="838201" y="1825625"/>
            <a:ext cx="5114150"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Assistant Head- </a:t>
            </a:r>
            <a:r>
              <a:rPr lang="en-US" dirty="0" err="1"/>
              <a:t>Mr</a:t>
            </a:r>
            <a:r>
              <a:rPr lang="en-US" dirty="0"/>
              <a:t> Jones </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Early Years Lead in September- </a:t>
            </a:r>
            <a:r>
              <a:rPr lang="en-US" dirty="0" err="1"/>
              <a:t>Mrs</a:t>
            </a:r>
            <a:r>
              <a:rPr lang="en-US" dirty="0"/>
              <a:t> Birch </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Teachers and LSAs- </a:t>
            </a:r>
            <a:r>
              <a:rPr lang="en-US" dirty="0" err="1" smtClean="0"/>
              <a:t>Mrs</a:t>
            </a:r>
            <a:r>
              <a:rPr lang="en-US" dirty="0" smtClean="0"/>
              <a:t> Birch and </a:t>
            </a:r>
            <a:r>
              <a:rPr lang="en-US" dirty="0" err="1" smtClean="0"/>
              <a:t>Ms</a:t>
            </a:r>
            <a:r>
              <a:rPr lang="en-US" dirty="0" smtClean="0"/>
              <a:t> Radnor, </a:t>
            </a:r>
            <a:r>
              <a:rPr lang="en-US" dirty="0" err="1" smtClean="0"/>
              <a:t>Ms</a:t>
            </a:r>
            <a:r>
              <a:rPr lang="en-US" dirty="0" smtClean="0"/>
              <a:t> </a:t>
            </a:r>
            <a:r>
              <a:rPr lang="en-US" dirty="0" err="1" smtClean="0"/>
              <a:t>McNab</a:t>
            </a:r>
            <a:r>
              <a:rPr lang="en-US" dirty="0" smtClean="0"/>
              <a:t> and </a:t>
            </a:r>
            <a:r>
              <a:rPr lang="en-US" dirty="0" err="1" smtClean="0"/>
              <a:t>Mrs</a:t>
            </a:r>
            <a:r>
              <a:rPr lang="en-US" dirty="0" smtClean="0"/>
              <a:t> Knights </a:t>
            </a: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Admin Support- Alex Maxwell and Avril Stocks</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Family Link Worker- Chris Williams  </a:t>
            </a:r>
          </a:p>
        </p:txBody>
      </p:sp>
      <p:sp>
        <p:nvSpPr>
          <p:cNvPr id="24"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2635" y="2507215"/>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Arc 16">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432189" flipV="1">
            <a:off x="7537061" y="1878543"/>
            <a:ext cx="4592562" cy="4592562"/>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6589963" y="533712"/>
            <a:ext cx="1703265" cy="2271020"/>
          </a:xfrm>
          <a:custGeom>
            <a:avLst/>
            <a:gdLst/>
            <a:ahLst/>
            <a:cxnLst/>
            <a:rect l="l" t="t" r="r" b="b"/>
            <a:pathLst>
              <a:path w="2185353" h="2064564">
                <a:moveTo>
                  <a:pt x="65529" y="0"/>
                </a:moveTo>
                <a:lnTo>
                  <a:pt x="2119824" y="0"/>
                </a:lnTo>
                <a:cubicBezTo>
                  <a:pt x="2156015" y="0"/>
                  <a:pt x="2185353" y="29338"/>
                  <a:pt x="2185353" y="65529"/>
                </a:cubicBezTo>
                <a:lnTo>
                  <a:pt x="2185353" y="1999035"/>
                </a:lnTo>
                <a:cubicBezTo>
                  <a:pt x="2185353" y="2035226"/>
                  <a:pt x="2156015" y="2064564"/>
                  <a:pt x="2119824" y="2064564"/>
                </a:cubicBezTo>
                <a:lnTo>
                  <a:pt x="65529" y="2064564"/>
                </a:lnTo>
                <a:cubicBezTo>
                  <a:pt x="29338" y="2064564"/>
                  <a:pt x="0" y="2035226"/>
                  <a:pt x="0" y="1999035"/>
                </a:cubicBezTo>
                <a:lnTo>
                  <a:pt x="0" y="65529"/>
                </a:lnTo>
                <a:cubicBezTo>
                  <a:pt x="0" y="29338"/>
                  <a:pt x="29338" y="0"/>
                  <a:pt x="65529" y="0"/>
                </a:cubicBezTo>
                <a:close/>
              </a:path>
            </a:pathLst>
          </a:custGeom>
        </p:spPr>
      </p:pic>
      <p:pic>
        <p:nvPicPr>
          <p:cNvPr id="5" name="Picture 4"/>
          <p:cNvPicPr>
            <a:picLocks noChangeAspect="1"/>
          </p:cNvPicPr>
          <p:nvPr/>
        </p:nvPicPr>
        <p:blipFill rotWithShape="1">
          <a:blip r:embed="rId3"/>
          <a:srcRect l="8070"/>
          <a:stretch/>
        </p:blipFill>
        <p:spPr>
          <a:xfrm>
            <a:off x="8865028" y="2930036"/>
            <a:ext cx="2068987" cy="2822083"/>
          </a:xfrm>
          <a:custGeom>
            <a:avLst/>
            <a:gdLst/>
            <a:ahLst/>
            <a:cxnLst/>
            <a:rect l="l" t="t" r="r" b="b"/>
            <a:pathLst>
              <a:path w="2185353" h="2064564">
                <a:moveTo>
                  <a:pt x="65529" y="0"/>
                </a:moveTo>
                <a:lnTo>
                  <a:pt x="2119824" y="0"/>
                </a:lnTo>
                <a:cubicBezTo>
                  <a:pt x="2156015" y="0"/>
                  <a:pt x="2185353" y="29338"/>
                  <a:pt x="2185353" y="65529"/>
                </a:cubicBezTo>
                <a:lnTo>
                  <a:pt x="2185353" y="1999035"/>
                </a:lnTo>
                <a:cubicBezTo>
                  <a:pt x="2185353" y="2035226"/>
                  <a:pt x="2156015" y="2064564"/>
                  <a:pt x="2119824" y="2064564"/>
                </a:cubicBezTo>
                <a:lnTo>
                  <a:pt x="65529" y="2064564"/>
                </a:lnTo>
                <a:cubicBezTo>
                  <a:pt x="29338" y="2064564"/>
                  <a:pt x="0" y="2035226"/>
                  <a:pt x="0" y="1999035"/>
                </a:cubicBezTo>
                <a:lnTo>
                  <a:pt x="0" y="65529"/>
                </a:lnTo>
                <a:cubicBezTo>
                  <a:pt x="0" y="29338"/>
                  <a:pt x="29338" y="0"/>
                  <a:pt x="65529" y="0"/>
                </a:cubicBezTo>
                <a:close/>
              </a:path>
            </a:pathLst>
          </a:custGeom>
        </p:spPr>
      </p:pic>
      <p:sp>
        <p:nvSpPr>
          <p:cNvPr id="6" name="TextBox 5"/>
          <p:cNvSpPr txBox="1"/>
          <p:nvPr/>
        </p:nvSpPr>
        <p:spPr>
          <a:xfrm>
            <a:off x="6485303" y="3147357"/>
            <a:ext cx="1912703" cy="723275"/>
          </a:xfrm>
          <a:prstGeom prst="rect">
            <a:avLst/>
          </a:prstGeom>
          <a:noFill/>
        </p:spPr>
        <p:txBody>
          <a:bodyPr wrap="none" rtlCol="0">
            <a:spAutoFit/>
          </a:bodyPr>
          <a:lstStyle/>
          <a:p>
            <a:pPr>
              <a:spcAft>
                <a:spcPts val="600"/>
              </a:spcAft>
            </a:pPr>
            <a:r>
              <a:rPr lang="en-GB"/>
              <a:t>Mr Fry</a:t>
            </a:r>
          </a:p>
          <a:p>
            <a:pPr>
              <a:spcAft>
                <a:spcPts val="600"/>
              </a:spcAft>
            </a:pPr>
            <a:r>
              <a:rPr lang="en-GB"/>
              <a:t>Co-Head of School</a:t>
            </a:r>
          </a:p>
        </p:txBody>
      </p:sp>
      <p:sp>
        <p:nvSpPr>
          <p:cNvPr id="7" name="TextBox 6"/>
          <p:cNvSpPr txBox="1"/>
          <p:nvPr/>
        </p:nvSpPr>
        <p:spPr>
          <a:xfrm>
            <a:off x="10010108" y="5908370"/>
            <a:ext cx="1912703" cy="1077218"/>
          </a:xfrm>
          <a:prstGeom prst="rect">
            <a:avLst/>
          </a:prstGeom>
          <a:noFill/>
        </p:spPr>
        <p:txBody>
          <a:bodyPr wrap="none" rtlCol="0">
            <a:spAutoFit/>
          </a:bodyPr>
          <a:lstStyle/>
          <a:p>
            <a:pPr>
              <a:spcAft>
                <a:spcPts val="600"/>
              </a:spcAft>
            </a:pPr>
            <a:r>
              <a:rPr lang="en-GB"/>
              <a:t>Miss Dudding</a:t>
            </a:r>
          </a:p>
          <a:p>
            <a:pPr>
              <a:spcAft>
                <a:spcPts val="600"/>
              </a:spcAft>
            </a:pPr>
            <a:r>
              <a:rPr lang="en-GB"/>
              <a:t>Co-Head of School</a:t>
            </a:r>
          </a:p>
          <a:p>
            <a:pPr>
              <a:spcAft>
                <a:spcPts val="600"/>
              </a:spcAft>
            </a:pPr>
            <a:endParaRPr lang="en-GB"/>
          </a:p>
        </p:txBody>
      </p:sp>
    </p:spTree>
    <p:extLst>
      <p:ext uri="{BB962C8B-B14F-4D97-AF65-F5344CB8AC3E}">
        <p14:creationId xmlns:p14="http://schemas.microsoft.com/office/powerpoint/2010/main" val="361745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C0FFD0-898B-4C59-8058-198D19AB97D7}"/>
              </a:ext>
            </a:extLst>
          </p:cNvPr>
          <p:cNvSpPr>
            <a:spLocks noGrp="1"/>
          </p:cNvSpPr>
          <p:nvPr>
            <p:ph type="title"/>
          </p:nvPr>
        </p:nvSpPr>
        <p:spPr>
          <a:xfrm>
            <a:off x="1285240" y="1050595"/>
            <a:ext cx="8074815" cy="1618489"/>
          </a:xfrm>
        </p:spPr>
        <p:txBody>
          <a:bodyPr anchor="ctr">
            <a:normAutofit/>
          </a:bodyPr>
          <a:lstStyle/>
          <a:p>
            <a:r>
              <a:rPr lang="en-GB" sz="7200">
                <a:cs typeface="Calibri Light"/>
              </a:rPr>
              <a:t>FAQ</a:t>
            </a:r>
            <a:endParaRPr lang="en-GB" sz="7200"/>
          </a:p>
        </p:txBody>
      </p:sp>
      <p:sp>
        <p:nvSpPr>
          <p:cNvPr id="3" name="Content Placeholder 2">
            <a:extLst>
              <a:ext uri="{FF2B5EF4-FFF2-40B4-BE49-F238E27FC236}">
                <a16:creationId xmlns:a16="http://schemas.microsoft.com/office/drawing/2014/main" id="{3F996DB9-DEAF-4891-BD96-6DCBD9A55A52}"/>
              </a:ext>
            </a:extLst>
          </p:cNvPr>
          <p:cNvSpPr>
            <a:spLocks noGrp="1"/>
          </p:cNvSpPr>
          <p:nvPr>
            <p:ph idx="1"/>
          </p:nvPr>
        </p:nvSpPr>
        <p:spPr>
          <a:xfrm>
            <a:off x="1077422" y="2454872"/>
            <a:ext cx="8896191" cy="3087382"/>
          </a:xfrm>
        </p:spPr>
        <p:txBody>
          <a:bodyPr vert="horz" lIns="91440" tIns="45720" rIns="91440" bIns="45720" rtlCol="0" anchor="t">
            <a:normAutofit/>
          </a:bodyPr>
          <a:lstStyle/>
          <a:p>
            <a:pPr marL="0" indent="0">
              <a:buNone/>
            </a:pPr>
            <a:r>
              <a:rPr lang="en-GB" sz="2000" b="1">
                <a:cs typeface="Calibri" panose="020F0502020204030204"/>
              </a:rPr>
              <a:t>Are parents allowed to come into class?</a:t>
            </a:r>
            <a:endParaRPr lang="en-US" sz="2000" b="1"/>
          </a:p>
          <a:p>
            <a:pPr marL="0" indent="0">
              <a:buNone/>
            </a:pPr>
            <a:endParaRPr lang="en-GB" sz="2000" b="1">
              <a:cs typeface="Calibri" panose="020F0502020204030204"/>
            </a:endParaRPr>
          </a:p>
          <a:p>
            <a:pPr marL="0" indent="0">
              <a:buNone/>
            </a:pPr>
            <a:r>
              <a:rPr lang="en-GB" sz="2000">
                <a:cs typeface="Calibri" panose="020F0502020204030204"/>
              </a:rPr>
              <a:t>Throughout the year, the school will host a number of 'curriculum afternoons' where you will be able to come into school to see what your child is learning. </a:t>
            </a:r>
            <a:endParaRPr lang="en-GB" sz="2000" b="1">
              <a:cs typeface="Calibri" panose="020F0502020204030204"/>
            </a:endParaRPr>
          </a:p>
          <a:p>
            <a:pPr marL="0" indent="0">
              <a:buNone/>
            </a:pPr>
            <a:endParaRPr lang="en-GB" sz="2000">
              <a:cs typeface="Calibri" panose="020F0502020204030204"/>
            </a:endParaRPr>
          </a:p>
          <a:p>
            <a:pPr marL="0" indent="0">
              <a:buNone/>
            </a:pPr>
            <a:r>
              <a:rPr lang="en-GB" sz="2000">
                <a:cs typeface="Calibri" panose="020F0502020204030204"/>
              </a:rPr>
              <a:t>Furthermore, we will always be asking for help for educational visits and forest school days. We would love your assistance! </a:t>
            </a:r>
          </a:p>
          <a:p>
            <a:pPr marL="0" indent="0">
              <a:buNone/>
            </a:pPr>
            <a:endParaRPr lang="en-GB" sz="2000">
              <a:cs typeface="Calibri" panose="020F0502020204030204"/>
            </a:endParaRPr>
          </a:p>
          <a:p>
            <a:pPr marL="0" indent="0">
              <a:buNone/>
            </a:pPr>
            <a:endParaRPr lang="en-GB" sz="2000">
              <a:cs typeface="Calibri" panose="020F0502020204030204"/>
            </a:endParaRPr>
          </a:p>
          <a:p>
            <a:pPr marL="0" indent="0">
              <a:buNone/>
            </a:pPr>
            <a:endParaRPr lang="en-GB" sz="2000">
              <a:cs typeface="Calibri" panose="020F0502020204030204"/>
            </a:endParaRPr>
          </a:p>
        </p:txBody>
      </p:sp>
    </p:spTree>
    <p:extLst>
      <p:ext uri="{BB962C8B-B14F-4D97-AF65-F5344CB8AC3E}">
        <p14:creationId xmlns:p14="http://schemas.microsoft.com/office/powerpoint/2010/main" val="763531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ED834-C588-4948-BBB4-1158A91F4B5B}"/>
              </a:ext>
            </a:extLst>
          </p:cNvPr>
          <p:cNvSpPr>
            <a:spLocks noGrp="1"/>
          </p:cNvSpPr>
          <p:nvPr>
            <p:ph type="title"/>
          </p:nvPr>
        </p:nvSpPr>
        <p:spPr>
          <a:xfrm>
            <a:off x="1285240" y="1050595"/>
            <a:ext cx="8074815" cy="1618489"/>
          </a:xfrm>
        </p:spPr>
        <p:txBody>
          <a:bodyPr anchor="ctr">
            <a:normAutofit/>
          </a:bodyPr>
          <a:lstStyle/>
          <a:p>
            <a:r>
              <a:rPr lang="en-GB" sz="7200">
                <a:cs typeface="Calibri Light"/>
              </a:rPr>
              <a:t>FAQ</a:t>
            </a:r>
          </a:p>
        </p:txBody>
      </p:sp>
      <p:sp>
        <p:nvSpPr>
          <p:cNvPr id="3" name="Content Placeholder 2">
            <a:extLst>
              <a:ext uri="{FF2B5EF4-FFF2-40B4-BE49-F238E27FC236}">
                <a16:creationId xmlns:a16="http://schemas.microsoft.com/office/drawing/2014/main" id="{16C7D6A1-0FC5-4C85-B91C-A9672DED2DBC}"/>
              </a:ext>
            </a:extLst>
          </p:cNvPr>
          <p:cNvSpPr>
            <a:spLocks noGrp="1"/>
          </p:cNvSpPr>
          <p:nvPr>
            <p:ph idx="1"/>
          </p:nvPr>
        </p:nvSpPr>
        <p:spPr>
          <a:xfrm>
            <a:off x="1285240" y="2593418"/>
            <a:ext cx="8074815" cy="3176446"/>
          </a:xfrm>
        </p:spPr>
        <p:txBody>
          <a:bodyPr vert="horz" lIns="91440" tIns="45720" rIns="91440" bIns="45720" rtlCol="0" anchor="t">
            <a:normAutofit/>
          </a:bodyPr>
          <a:lstStyle/>
          <a:p>
            <a:pPr marL="0" indent="0">
              <a:buNone/>
            </a:pPr>
            <a:r>
              <a:rPr lang="en-GB" sz="1700" b="1">
                <a:cs typeface="Calibri" panose="020F0502020204030204"/>
              </a:rPr>
              <a:t>How will the school support my child who has additional needs? </a:t>
            </a:r>
          </a:p>
          <a:p>
            <a:pPr marL="0" indent="0">
              <a:buNone/>
            </a:pPr>
            <a:endParaRPr lang="en-GB" sz="1700" b="1">
              <a:cs typeface="Calibri" panose="020F0502020204030204"/>
            </a:endParaRPr>
          </a:p>
          <a:p>
            <a:pPr marL="0" indent="0">
              <a:buNone/>
            </a:pPr>
            <a:r>
              <a:rPr lang="en-GB" sz="1700">
                <a:cs typeface="Calibri" panose="020F0502020204030204"/>
              </a:rPr>
              <a:t>You will have an opportunity to meet with the Class Teacher where you can share information about your child. The school are already in conversation with Nurseries who are passing information onto us to support transition. The school will work with you to support your child's needs, some children will have a Pupil Passport which has targets specifically tailored to your child, this is reviewed throughout the year.  </a:t>
            </a:r>
          </a:p>
          <a:p>
            <a:pPr marL="0" indent="0">
              <a:buNone/>
            </a:pPr>
            <a:endParaRPr lang="en-GB" sz="1700">
              <a:cs typeface="Calibri" panose="020F0502020204030204"/>
            </a:endParaRPr>
          </a:p>
          <a:p>
            <a:pPr marL="0" indent="0">
              <a:buNone/>
            </a:pPr>
            <a:r>
              <a:rPr lang="en-GB" sz="1700">
                <a:cs typeface="Calibri" panose="020F0502020204030204"/>
              </a:rPr>
              <a:t>We have our own SENCO called Liz Radnor and a Nurture and Inclusion Lead, Ruth Knights. The school has a Speech &amp;Language therapist</a:t>
            </a:r>
            <a:r>
              <a:rPr lang="en-GB" sz="1700" i="1" u="sng">
                <a:cs typeface="Calibri" panose="020F0502020204030204"/>
                <a:hlinkClick r:id="rId2"/>
              </a:rPr>
              <a:t> </a:t>
            </a:r>
            <a:r>
              <a:rPr lang="en-GB" sz="1700">
                <a:cs typeface="Calibri" panose="020F0502020204030204"/>
              </a:rPr>
              <a:t>for ½ a day a week and works closely with other agencies to assessment and support children. </a:t>
            </a:r>
          </a:p>
          <a:p>
            <a:pPr marL="0" indent="0">
              <a:buNone/>
            </a:pPr>
            <a:endParaRPr lang="en-GB" sz="1700">
              <a:cs typeface="Calibri" panose="020F0502020204030204"/>
            </a:endParaRPr>
          </a:p>
          <a:p>
            <a:pPr marL="0" indent="0">
              <a:buNone/>
            </a:pPr>
            <a:endParaRPr lang="en-GB" sz="1700">
              <a:cs typeface="Calibri" panose="020F0502020204030204"/>
            </a:endParaRPr>
          </a:p>
        </p:txBody>
      </p:sp>
    </p:spTree>
    <p:extLst>
      <p:ext uri="{BB962C8B-B14F-4D97-AF65-F5344CB8AC3E}">
        <p14:creationId xmlns:p14="http://schemas.microsoft.com/office/powerpoint/2010/main" val="390733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879" y="131828"/>
            <a:ext cx="10515600" cy="1325563"/>
          </a:xfrm>
        </p:spPr>
        <p:txBody>
          <a:bodyPr/>
          <a:lstStyle/>
          <a:p>
            <a:pPr algn="ctr"/>
            <a:r>
              <a:rPr lang="en-GB" b="1" u="sng"/>
              <a:t>St Mary Redcliffe Primary School</a:t>
            </a:r>
            <a:endParaRPr lang="en-GB" b="1" u="sng">
              <a:cs typeface="Calibri Light"/>
            </a:endParaRPr>
          </a:p>
        </p:txBody>
      </p:sp>
      <p:pic>
        <p:nvPicPr>
          <p:cNvPr id="4" name="Picture 3"/>
          <p:cNvPicPr>
            <a:picLocks noChangeAspect="1"/>
          </p:cNvPicPr>
          <p:nvPr/>
        </p:nvPicPr>
        <p:blipFill>
          <a:blip r:embed="rId2"/>
          <a:stretch>
            <a:fillRect/>
          </a:stretch>
        </p:blipFill>
        <p:spPr>
          <a:xfrm>
            <a:off x="4523912" y="1977803"/>
            <a:ext cx="3302894" cy="3146511"/>
          </a:xfrm>
          <a:prstGeom prst="rect">
            <a:avLst/>
          </a:prstGeom>
        </p:spPr>
      </p:pic>
      <p:sp>
        <p:nvSpPr>
          <p:cNvPr id="3" name="TextBox 2">
            <a:extLst>
              <a:ext uri="{FF2B5EF4-FFF2-40B4-BE49-F238E27FC236}">
                <a16:creationId xmlns:a16="http://schemas.microsoft.com/office/drawing/2014/main" id="{762172CB-3B02-41B6-8B24-55E0812AD258}"/>
              </a:ext>
            </a:extLst>
          </p:cNvPr>
          <p:cNvSpPr txBox="1"/>
          <p:nvPr/>
        </p:nvSpPr>
        <p:spPr>
          <a:xfrm>
            <a:off x="4453655" y="1329325"/>
            <a:ext cx="344805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a:latin typeface="Brush Script MT"/>
              </a:rPr>
              <a:t>Rooted in Love</a:t>
            </a:r>
            <a:endParaRPr lang="en-US" sz="4400">
              <a:latin typeface="Brush Script MT"/>
            </a:endParaRPr>
          </a:p>
        </p:txBody>
      </p:sp>
      <p:pic>
        <p:nvPicPr>
          <p:cNvPr id="6" name="Picture 6" descr="Text&#10;&#10;Description automatically generated">
            <a:extLst>
              <a:ext uri="{FF2B5EF4-FFF2-40B4-BE49-F238E27FC236}">
                <a16:creationId xmlns:a16="http://schemas.microsoft.com/office/drawing/2014/main" id="{31B5B26C-EC31-4258-B0C5-8636D774A3D5}"/>
              </a:ext>
            </a:extLst>
          </p:cNvPr>
          <p:cNvPicPr>
            <a:picLocks noChangeAspect="1"/>
          </p:cNvPicPr>
          <p:nvPr/>
        </p:nvPicPr>
        <p:blipFill>
          <a:blip r:embed="rId3"/>
          <a:stretch>
            <a:fillRect/>
          </a:stretch>
        </p:blipFill>
        <p:spPr>
          <a:xfrm>
            <a:off x="3600450" y="5122980"/>
            <a:ext cx="4991100" cy="1669815"/>
          </a:xfrm>
          <a:prstGeom prst="rect">
            <a:avLst/>
          </a:prstGeom>
        </p:spPr>
      </p:pic>
    </p:spTree>
    <p:extLst>
      <p:ext uri="{BB962C8B-B14F-4D97-AF65-F5344CB8AC3E}">
        <p14:creationId xmlns:p14="http://schemas.microsoft.com/office/powerpoint/2010/main" val="3487417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E07-E683-4427-B136-A1FB5D443E70}"/>
              </a:ext>
            </a:extLst>
          </p:cNvPr>
          <p:cNvSpPr>
            <a:spLocks noGrp="1"/>
          </p:cNvSpPr>
          <p:nvPr>
            <p:ph type="title"/>
          </p:nvPr>
        </p:nvSpPr>
        <p:spPr/>
        <p:txBody>
          <a:bodyPr/>
          <a:lstStyle/>
          <a:p>
            <a:pPr algn="ctr"/>
            <a:r>
              <a:rPr lang="en-GB" b="1" u="sng">
                <a:cs typeface="Calibri Light"/>
              </a:rPr>
              <a:t>Our Academy Trust</a:t>
            </a:r>
            <a:endParaRPr lang="en-US" b="1" u="sng"/>
          </a:p>
        </p:txBody>
      </p:sp>
      <p:pic>
        <p:nvPicPr>
          <p:cNvPr id="4" name="Picture 4">
            <a:extLst>
              <a:ext uri="{FF2B5EF4-FFF2-40B4-BE49-F238E27FC236}">
                <a16:creationId xmlns:a16="http://schemas.microsoft.com/office/drawing/2014/main" id="{DC96E82B-B3F3-4378-8BEE-FC0791444D86}"/>
              </a:ext>
            </a:extLst>
          </p:cNvPr>
          <p:cNvPicPr>
            <a:picLocks noChangeAspect="1"/>
          </p:cNvPicPr>
          <p:nvPr/>
        </p:nvPicPr>
        <p:blipFill>
          <a:blip r:embed="rId2"/>
          <a:stretch>
            <a:fillRect/>
          </a:stretch>
        </p:blipFill>
        <p:spPr>
          <a:xfrm>
            <a:off x="838591" y="2144470"/>
            <a:ext cx="5655501" cy="3241028"/>
          </a:xfrm>
          <a:prstGeom prst="rect">
            <a:avLst/>
          </a:prstGeom>
        </p:spPr>
      </p:pic>
      <p:pic>
        <p:nvPicPr>
          <p:cNvPr id="5" name="Picture 5" descr="Logo, company name&#10;&#10;Description automatically generated">
            <a:extLst>
              <a:ext uri="{FF2B5EF4-FFF2-40B4-BE49-F238E27FC236}">
                <a16:creationId xmlns:a16="http://schemas.microsoft.com/office/drawing/2014/main" id="{9AF59A1B-46E8-4F6F-95AE-C95D2D494EE5}"/>
              </a:ext>
            </a:extLst>
          </p:cNvPr>
          <p:cNvPicPr>
            <a:picLocks noChangeAspect="1"/>
          </p:cNvPicPr>
          <p:nvPr/>
        </p:nvPicPr>
        <p:blipFill>
          <a:blip r:embed="rId3"/>
          <a:stretch>
            <a:fillRect/>
          </a:stretch>
        </p:blipFill>
        <p:spPr>
          <a:xfrm>
            <a:off x="8177213" y="1852613"/>
            <a:ext cx="2181225" cy="2028825"/>
          </a:xfrm>
          <a:prstGeom prst="rect">
            <a:avLst/>
          </a:prstGeom>
        </p:spPr>
      </p:pic>
      <p:pic>
        <p:nvPicPr>
          <p:cNvPr id="6" name="Picture 6" descr="Icon&#10;&#10;Description automatically generated">
            <a:extLst>
              <a:ext uri="{FF2B5EF4-FFF2-40B4-BE49-F238E27FC236}">
                <a16:creationId xmlns:a16="http://schemas.microsoft.com/office/drawing/2014/main" id="{2B8DFE6A-6559-4DF6-A55B-EB74C27D9533}"/>
              </a:ext>
            </a:extLst>
          </p:cNvPr>
          <p:cNvPicPr>
            <a:picLocks noChangeAspect="1"/>
          </p:cNvPicPr>
          <p:nvPr/>
        </p:nvPicPr>
        <p:blipFill>
          <a:blip r:embed="rId4"/>
          <a:stretch>
            <a:fillRect/>
          </a:stretch>
        </p:blipFill>
        <p:spPr>
          <a:xfrm>
            <a:off x="7835291" y="3807130"/>
            <a:ext cx="2711363" cy="2312617"/>
          </a:xfrm>
          <a:prstGeom prst="rect">
            <a:avLst/>
          </a:prstGeom>
        </p:spPr>
      </p:pic>
    </p:spTree>
    <p:extLst>
      <p:ext uri="{BB962C8B-B14F-4D97-AF65-F5344CB8AC3E}">
        <p14:creationId xmlns:p14="http://schemas.microsoft.com/office/powerpoint/2010/main" val="3962453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070" y="1370082"/>
            <a:ext cx="10515600" cy="1325563"/>
          </a:xfrm>
        </p:spPr>
        <p:txBody>
          <a:bodyPr/>
          <a:lstStyle/>
          <a:p>
            <a:pPr algn="ctr"/>
            <a:r>
              <a:rPr lang="en-GB" b="1" u="sng" dirty="0"/>
              <a:t>Welcome from our EYFS Lead</a:t>
            </a:r>
            <a:r>
              <a:rPr lang="en-GB" dirty="0"/>
              <a:t> </a:t>
            </a:r>
            <a:endParaRPr lang="en-US" dirty="0"/>
          </a:p>
        </p:txBody>
      </p:sp>
    </p:spTree>
    <p:extLst>
      <p:ext uri="{BB962C8B-B14F-4D97-AF65-F5344CB8AC3E}">
        <p14:creationId xmlns:p14="http://schemas.microsoft.com/office/powerpoint/2010/main" val="3041899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p:cNvSpPr>
            <a:spLocks noGrp="1"/>
          </p:cNvSpPr>
          <p:nvPr>
            <p:ph type="title"/>
          </p:nvPr>
        </p:nvSpPr>
        <p:spPr>
          <a:xfrm>
            <a:off x="838200" y="643467"/>
            <a:ext cx="2951205" cy="5571066"/>
          </a:xfrm>
        </p:spPr>
        <p:txBody>
          <a:bodyPr>
            <a:normAutofit/>
          </a:bodyPr>
          <a:lstStyle/>
          <a:p>
            <a:r>
              <a:rPr lang="en-GB">
                <a:solidFill>
                  <a:srgbClr val="FFFFFF"/>
                </a:solidFill>
              </a:rPr>
              <a:t>The School Day (example)</a:t>
            </a:r>
          </a:p>
        </p:txBody>
      </p:sp>
      <p:graphicFrame>
        <p:nvGraphicFramePr>
          <p:cNvPr id="5" name="Content Placeholder 2">
            <a:extLst>
              <a:ext uri="{FF2B5EF4-FFF2-40B4-BE49-F238E27FC236}">
                <a16:creationId xmlns:a16="http://schemas.microsoft.com/office/drawing/2014/main" id="{30B381EC-11CC-4BC3-936C-7AEE1AF7D7E5}"/>
              </a:ext>
            </a:extLst>
          </p:cNvPr>
          <p:cNvGraphicFramePr>
            <a:graphicFrameLocks noGrp="1"/>
          </p:cNvGraphicFramePr>
          <p:nvPr>
            <p:ph idx="1"/>
            <p:extLst>
              <p:ext uri="{D42A27DB-BD31-4B8C-83A1-F6EECF244321}">
                <p14:modId xmlns:p14="http://schemas.microsoft.com/office/powerpoint/2010/main" val="1323043888"/>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2538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a:t>Behaviour Policy</a:t>
            </a:r>
            <a:r>
              <a:rPr lang="en-GB"/>
              <a:t> </a:t>
            </a:r>
          </a:p>
        </p:txBody>
      </p:sp>
      <p:sp>
        <p:nvSpPr>
          <p:cNvPr id="3" name="Content Placeholder 2"/>
          <p:cNvSpPr>
            <a:spLocks noGrp="1"/>
          </p:cNvSpPr>
          <p:nvPr>
            <p:ph idx="1"/>
          </p:nvPr>
        </p:nvSpPr>
        <p:spPr>
          <a:xfrm>
            <a:off x="838200" y="1825624"/>
            <a:ext cx="10515600" cy="5032375"/>
          </a:xfrm>
        </p:spPr>
        <p:txBody>
          <a:bodyPr>
            <a:normAutofit/>
          </a:bodyPr>
          <a:lstStyle/>
          <a:p>
            <a:pPr marL="0" indent="0">
              <a:buNone/>
            </a:pPr>
            <a:endParaRPr lang="en-GB">
              <a:hlinkClick r:id="rId2"/>
            </a:endParaRPr>
          </a:p>
          <a:p>
            <a:pPr marL="0" indent="0">
              <a:buNone/>
            </a:pPr>
            <a:endParaRPr lang="en-GB">
              <a:hlinkClick r:id="rId2"/>
            </a:endParaRPr>
          </a:p>
          <a:p>
            <a:pPr marL="0" indent="0">
              <a:buNone/>
            </a:pPr>
            <a:endParaRPr lang="en-GB">
              <a:hlinkClick r:id="rId2"/>
            </a:endParaRPr>
          </a:p>
          <a:p>
            <a:pPr marL="0" indent="0">
              <a:buNone/>
            </a:pPr>
            <a:endParaRPr lang="en-GB">
              <a:hlinkClick r:id="rId2"/>
            </a:endParaRPr>
          </a:p>
          <a:p>
            <a:pPr marL="0" indent="0">
              <a:buNone/>
            </a:pPr>
            <a:endParaRPr lang="en-GB">
              <a:hlinkClick r:id="rId2"/>
            </a:endParaRPr>
          </a:p>
          <a:p>
            <a:pPr marL="0" indent="0">
              <a:buNone/>
            </a:pPr>
            <a:endParaRPr lang="en-GB">
              <a:hlinkClick r:id="rId2"/>
            </a:endParaRPr>
          </a:p>
          <a:p>
            <a:pPr marL="0" indent="0">
              <a:buNone/>
            </a:pPr>
            <a:endParaRPr lang="en-GB">
              <a:hlinkClick r:id="rId2"/>
            </a:endParaRPr>
          </a:p>
          <a:p>
            <a:pPr marL="0" indent="0">
              <a:buNone/>
            </a:pPr>
            <a:endParaRPr lang="en-GB">
              <a:hlinkClick r:id="rId2"/>
            </a:endParaRPr>
          </a:p>
          <a:p>
            <a:pPr marL="0" indent="0">
              <a:buNone/>
            </a:pPr>
            <a:r>
              <a:rPr lang="en-GB">
                <a:hlinkClick r:id="rId2"/>
              </a:rPr>
              <a:t>https://www.stmaryredcliffeprimary.co.uk/behaviour-1/</a:t>
            </a:r>
            <a:endParaRPr lang="en-GB"/>
          </a:p>
        </p:txBody>
      </p:sp>
      <p:pic>
        <p:nvPicPr>
          <p:cNvPr id="4" name="Picture 3"/>
          <p:cNvPicPr>
            <a:picLocks noChangeAspect="1"/>
          </p:cNvPicPr>
          <p:nvPr/>
        </p:nvPicPr>
        <p:blipFill>
          <a:blip r:embed="rId3"/>
          <a:stretch>
            <a:fillRect/>
          </a:stretch>
        </p:blipFill>
        <p:spPr>
          <a:xfrm>
            <a:off x="566881" y="1751907"/>
            <a:ext cx="6111770" cy="3406435"/>
          </a:xfrm>
          <a:prstGeom prst="rect">
            <a:avLst/>
          </a:prstGeom>
        </p:spPr>
      </p:pic>
      <p:pic>
        <p:nvPicPr>
          <p:cNvPr id="5" name="Picture 4"/>
          <p:cNvPicPr>
            <a:picLocks noChangeAspect="1"/>
          </p:cNvPicPr>
          <p:nvPr/>
        </p:nvPicPr>
        <p:blipFill>
          <a:blip r:embed="rId4"/>
          <a:stretch>
            <a:fillRect/>
          </a:stretch>
        </p:blipFill>
        <p:spPr>
          <a:xfrm>
            <a:off x="7089308" y="278039"/>
            <a:ext cx="4901492" cy="4988708"/>
          </a:xfrm>
          <a:prstGeom prst="rect">
            <a:avLst/>
          </a:prstGeom>
        </p:spPr>
      </p:pic>
    </p:spTree>
    <p:extLst>
      <p:ext uri="{BB962C8B-B14F-4D97-AF65-F5344CB8AC3E}">
        <p14:creationId xmlns:p14="http://schemas.microsoft.com/office/powerpoint/2010/main" val="1482304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a:t>School Uniform</a:t>
            </a:r>
            <a:r>
              <a:rPr lang="en-GB"/>
              <a:t> </a:t>
            </a:r>
            <a:endParaRPr lang="en-US"/>
          </a:p>
        </p:txBody>
      </p:sp>
      <p:sp>
        <p:nvSpPr>
          <p:cNvPr id="3" name="Content Placeholder 2"/>
          <p:cNvSpPr>
            <a:spLocks noGrp="1"/>
          </p:cNvSpPr>
          <p:nvPr>
            <p:ph idx="1"/>
          </p:nvPr>
        </p:nvSpPr>
        <p:spPr>
          <a:xfrm>
            <a:off x="618310" y="1320574"/>
            <a:ext cx="11991702" cy="740228"/>
          </a:xfrm>
        </p:spPr>
        <p:txBody>
          <a:bodyPr/>
          <a:lstStyle/>
          <a:p>
            <a:pPr marL="0" indent="0">
              <a:buNone/>
            </a:pPr>
            <a:r>
              <a:rPr lang="en-GB">
                <a:hlinkClick r:id="rId2"/>
              </a:rPr>
              <a:t>https://www.monkhouse.com/c/4494/St-Mary-Redcliffe</a:t>
            </a:r>
            <a:endParaRPr lang="en-GB"/>
          </a:p>
          <a:p>
            <a:pPr marL="0" indent="0">
              <a:buNone/>
            </a:pPr>
            <a:endParaRPr lang="en-GB"/>
          </a:p>
        </p:txBody>
      </p:sp>
      <p:pic>
        <p:nvPicPr>
          <p:cNvPr id="4" name="Picture 3"/>
          <p:cNvPicPr>
            <a:picLocks noChangeAspect="1"/>
          </p:cNvPicPr>
          <p:nvPr/>
        </p:nvPicPr>
        <p:blipFill>
          <a:blip r:embed="rId3"/>
          <a:stretch>
            <a:fillRect/>
          </a:stretch>
        </p:blipFill>
        <p:spPr>
          <a:xfrm>
            <a:off x="80554" y="2057307"/>
            <a:ext cx="5578323" cy="2171888"/>
          </a:xfrm>
          <a:prstGeom prst="rect">
            <a:avLst/>
          </a:prstGeom>
        </p:spPr>
      </p:pic>
      <p:pic>
        <p:nvPicPr>
          <p:cNvPr id="5" name="Picture 4"/>
          <p:cNvPicPr>
            <a:picLocks noChangeAspect="1"/>
          </p:cNvPicPr>
          <p:nvPr/>
        </p:nvPicPr>
        <p:blipFill>
          <a:blip r:embed="rId4"/>
          <a:stretch>
            <a:fillRect/>
          </a:stretch>
        </p:blipFill>
        <p:spPr>
          <a:xfrm>
            <a:off x="1738047" y="4229195"/>
            <a:ext cx="2263336" cy="2270957"/>
          </a:xfrm>
          <a:prstGeom prst="rect">
            <a:avLst/>
          </a:prstGeom>
        </p:spPr>
      </p:pic>
      <p:sp>
        <p:nvSpPr>
          <p:cNvPr id="8" name="TextBox 7"/>
          <p:cNvSpPr txBox="1"/>
          <p:nvPr/>
        </p:nvSpPr>
        <p:spPr>
          <a:xfrm>
            <a:off x="6426926" y="2831585"/>
            <a:ext cx="4527945" cy="1754326"/>
          </a:xfrm>
          <a:prstGeom prst="rect">
            <a:avLst/>
          </a:prstGeom>
          <a:noFill/>
        </p:spPr>
        <p:txBody>
          <a:bodyPr wrap="square" rtlCol="0">
            <a:spAutoFit/>
          </a:bodyPr>
          <a:lstStyle/>
          <a:p>
            <a:r>
              <a:rPr lang="en-GB"/>
              <a:t>The PTA usually run a ‘Tea and Tissues’ event for you to meet other parents. </a:t>
            </a:r>
          </a:p>
          <a:p>
            <a:endParaRPr lang="en-GB"/>
          </a:p>
          <a:p>
            <a:r>
              <a:rPr lang="en-GB"/>
              <a:t>There will be used school uniform here. </a:t>
            </a:r>
          </a:p>
          <a:p>
            <a:endParaRPr lang="en-GB"/>
          </a:p>
          <a:p>
            <a:r>
              <a:rPr lang="en-GB"/>
              <a:t>Information will follow later in the year. </a:t>
            </a:r>
          </a:p>
        </p:txBody>
      </p:sp>
    </p:spTree>
    <p:extLst>
      <p:ext uri="{BB962C8B-B14F-4D97-AF65-F5344CB8AC3E}">
        <p14:creationId xmlns:p14="http://schemas.microsoft.com/office/powerpoint/2010/main" val="503908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4F0E778D-492E-47D0-922F-6B7AE07EE6AA}"/>
              </a:ext>
            </a:extLst>
          </p:cNvPr>
          <p:cNvPicPr>
            <a:picLocks noChangeAspect="1"/>
          </p:cNvPicPr>
          <p:nvPr/>
        </p:nvPicPr>
        <p:blipFill rotWithShape="1">
          <a:blip r:embed="rId2"/>
          <a:srcRect l="2750" t="6736" r="2209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113C28-18AB-4DE8-AD9C-35225101ACBF}"/>
              </a:ext>
            </a:extLst>
          </p:cNvPr>
          <p:cNvSpPr>
            <a:spLocks noGrp="1"/>
          </p:cNvSpPr>
          <p:nvPr>
            <p:ph type="title"/>
          </p:nvPr>
        </p:nvSpPr>
        <p:spPr>
          <a:xfrm>
            <a:off x="371094" y="1161288"/>
            <a:ext cx="3438144" cy="1124712"/>
          </a:xfrm>
        </p:spPr>
        <p:txBody>
          <a:bodyPr anchor="b">
            <a:normAutofit/>
          </a:bodyPr>
          <a:lstStyle/>
          <a:p>
            <a:r>
              <a:rPr lang="en-GB">
                <a:cs typeface="Calibri Light"/>
              </a:rPr>
              <a:t>Snack Time </a:t>
            </a:r>
            <a:endParaRPr lang="en-GB"/>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1BB2DE6-A70C-4977-A2CA-B99D73677848}"/>
              </a:ext>
            </a:extLst>
          </p:cNvPr>
          <p:cNvSpPr>
            <a:spLocks noGrp="1"/>
          </p:cNvSpPr>
          <p:nvPr>
            <p:ph idx="1"/>
          </p:nvPr>
        </p:nvSpPr>
        <p:spPr>
          <a:xfrm>
            <a:off x="371094" y="2718054"/>
            <a:ext cx="3438906" cy="3207258"/>
          </a:xfrm>
        </p:spPr>
        <p:txBody>
          <a:bodyPr vert="horz" lIns="91440" tIns="45720" rIns="91440" bIns="45720" rtlCol="0" anchor="t">
            <a:noAutofit/>
          </a:bodyPr>
          <a:lstStyle/>
          <a:p>
            <a:r>
              <a:rPr lang="en-GB" sz="2000" dirty="0">
                <a:cs typeface="Calibri"/>
              </a:rPr>
              <a:t>Fresh fruit or vegetables are provided for every child in Reception each day. </a:t>
            </a:r>
          </a:p>
          <a:p>
            <a:endParaRPr lang="en-GB" sz="2000" dirty="0">
              <a:cs typeface="Calibri"/>
            </a:endParaRPr>
          </a:p>
          <a:p>
            <a:r>
              <a:rPr lang="en-GB" sz="2000" dirty="0">
                <a:cs typeface="Calibri"/>
              </a:rPr>
              <a:t>Milk is available until the term in which your child has his/her 5th birthday, therefore water is provided. </a:t>
            </a:r>
          </a:p>
          <a:p>
            <a:endParaRPr lang="en-GB" sz="1700">
              <a:cs typeface="Calibri"/>
            </a:endParaRPr>
          </a:p>
          <a:p>
            <a:endParaRPr lang="en-GB" sz="1700">
              <a:cs typeface="Calibri"/>
            </a:endParaRPr>
          </a:p>
        </p:txBody>
      </p:sp>
    </p:spTree>
    <p:extLst>
      <p:ext uri="{BB962C8B-B14F-4D97-AF65-F5344CB8AC3E}">
        <p14:creationId xmlns:p14="http://schemas.microsoft.com/office/powerpoint/2010/main" val="20589898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0F6D2E274015147B51CC7A09ACEC6BD" ma:contentTypeVersion="6" ma:contentTypeDescription="Create a new document." ma:contentTypeScope="" ma:versionID="47c97851f5ccf595c059e47d378ee74e">
  <xsd:schema xmlns:xsd="http://www.w3.org/2001/XMLSchema" xmlns:xs="http://www.w3.org/2001/XMLSchema" xmlns:p="http://schemas.microsoft.com/office/2006/metadata/properties" xmlns:ns2="78136922-7838-4f1b-9480-90a7a1e053f0" xmlns:ns3="3a1159e1-ad8e-48f1-82d2-5b7505afd3ae" targetNamespace="http://schemas.microsoft.com/office/2006/metadata/properties" ma:root="true" ma:fieldsID="8a1b72f79b9645876ddcb4174fd57311" ns2:_="" ns3:_="">
    <xsd:import namespace="78136922-7838-4f1b-9480-90a7a1e053f0"/>
    <xsd:import namespace="3a1159e1-ad8e-48f1-82d2-5b7505afd3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136922-7838-4f1b-9480-90a7a1e053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a1159e1-ad8e-48f1-82d2-5b7505afd3a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F2E9A8-6A80-4FED-A90D-5CADB84CA73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78136922-7838-4f1b-9480-90a7a1e053f0"/>
    <ds:schemaRef ds:uri="http://purl.org/dc/terms/"/>
    <ds:schemaRef ds:uri="http://schemas.openxmlformats.org/package/2006/metadata/core-properties"/>
    <ds:schemaRef ds:uri="3a1159e1-ad8e-48f1-82d2-5b7505afd3ae"/>
    <ds:schemaRef ds:uri="http://www.w3.org/XML/1998/namespace"/>
    <ds:schemaRef ds:uri="http://purl.org/dc/dcmitype/"/>
  </ds:schemaRefs>
</ds:datastoreItem>
</file>

<file path=customXml/itemProps2.xml><?xml version="1.0" encoding="utf-8"?>
<ds:datastoreItem xmlns:ds="http://schemas.openxmlformats.org/officeDocument/2006/customXml" ds:itemID="{3A4FDC0E-2936-4F3B-BA2C-D0D9A159E356}">
  <ds:schemaRefs>
    <ds:schemaRef ds:uri="http://schemas.microsoft.com/sharepoint/v3/contenttype/forms"/>
  </ds:schemaRefs>
</ds:datastoreItem>
</file>

<file path=customXml/itemProps3.xml><?xml version="1.0" encoding="utf-8"?>
<ds:datastoreItem xmlns:ds="http://schemas.openxmlformats.org/officeDocument/2006/customXml" ds:itemID="{B7F13B43-5528-4B40-9BD0-58233936E801}">
  <ds:schemaRefs>
    <ds:schemaRef ds:uri="3a1159e1-ad8e-48f1-82d2-5b7505afd3ae"/>
    <ds:schemaRef ds:uri="78136922-7838-4f1b-9480-90a7a1e053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530</Words>
  <Application>Microsoft Office PowerPoint</Application>
  <PresentationFormat>Widescreen</PresentationFormat>
  <Paragraphs>201</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Avenir Next LT Pro</vt:lpstr>
      <vt:lpstr>Brush Script MT</vt:lpstr>
      <vt:lpstr>Calibri</vt:lpstr>
      <vt:lpstr>Calibri Light</vt:lpstr>
      <vt:lpstr>Office Theme</vt:lpstr>
      <vt:lpstr>Reception Parents Meeting</vt:lpstr>
      <vt:lpstr>Staff </vt:lpstr>
      <vt:lpstr>St Mary Redcliffe Primary School</vt:lpstr>
      <vt:lpstr>Our Academy Trust</vt:lpstr>
      <vt:lpstr>Welcome from our EYFS Lead </vt:lpstr>
      <vt:lpstr>The School Day (example)</vt:lpstr>
      <vt:lpstr>Behaviour Policy </vt:lpstr>
      <vt:lpstr>School Uniform </vt:lpstr>
      <vt:lpstr>Snack Time </vt:lpstr>
      <vt:lpstr>Lunch Time </vt:lpstr>
      <vt:lpstr>PowerPoint Presentation</vt:lpstr>
      <vt:lpstr>Forest School </vt:lpstr>
      <vt:lpstr>Communication </vt:lpstr>
      <vt:lpstr>Transition  </vt:lpstr>
      <vt:lpstr>PowerPoint Presentation</vt:lpstr>
      <vt:lpstr>Important Paperwork </vt:lpstr>
      <vt:lpstr>FAQ</vt:lpstr>
      <vt:lpstr>FAQ</vt:lpstr>
      <vt:lpstr>FAQ</vt:lpstr>
      <vt:lpstr>FAQ</vt:lpstr>
      <vt:lpstr>FAQ</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Reception Parents Meeting</dc:title>
  <dc:creator>Meg Dudding</dc:creator>
  <cp:lastModifiedBy>Meg Dudding</cp:lastModifiedBy>
  <cp:revision>93</cp:revision>
  <dcterms:created xsi:type="dcterms:W3CDTF">2021-05-19T06:56:12Z</dcterms:created>
  <dcterms:modified xsi:type="dcterms:W3CDTF">2021-08-23T10:58:51Z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0x01010090F6D2E274015147B51CC7A09ACEC6BD</vt:lpwstr>
  </property>
</Properties>
</file>